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09.xml" ContentType="application/vnd.openxmlformats-officedocument.presentationml.tags+xml"/>
  <Override PartName="/ppt/tags/tag138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notesSlides/notesSlide7.xml" ContentType="application/vnd.openxmlformats-officedocument.presentationml.notesSlide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45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tags/tag134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41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notesSlides/notesSlide13.xml" ContentType="application/vnd.openxmlformats-officedocument.presentationml.notesSlide+xml"/>
  <Default Extension="gif" ContentType="image/gif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notesSlides/notesSlide8.xml" ContentType="application/vnd.openxmlformats-officedocument.presentationml.notesSlide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tags/tag142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notesSlides/notesSlide9.xml" ContentType="application/vnd.openxmlformats-officedocument.presentationml.notesSlide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47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notesSlides/notesSlide10.xml" ContentType="application/vnd.openxmlformats-officedocument.presentationml.notesSlide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slides/slide28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notesSlides/notesSlide11.xml" ContentType="application/vnd.openxmlformats-officedocument.presentationml.notesSlide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notesSlides/notesSlide6.xml" ContentType="application/vnd.openxmlformats-officedocument.presentationml.notesSlide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29" r:id="rId2"/>
    <p:sldId id="278" r:id="rId3"/>
    <p:sldId id="260" r:id="rId4"/>
    <p:sldId id="261" r:id="rId5"/>
    <p:sldId id="257" r:id="rId6"/>
    <p:sldId id="258" r:id="rId7"/>
    <p:sldId id="259" r:id="rId8"/>
    <p:sldId id="263" r:id="rId9"/>
    <p:sldId id="279" r:id="rId10"/>
    <p:sldId id="265" r:id="rId11"/>
    <p:sldId id="266" r:id="rId12"/>
    <p:sldId id="310" r:id="rId13"/>
    <p:sldId id="311" r:id="rId14"/>
    <p:sldId id="312" r:id="rId15"/>
    <p:sldId id="313" r:id="rId16"/>
    <p:sldId id="314" r:id="rId17"/>
    <p:sldId id="282" r:id="rId18"/>
    <p:sldId id="304" r:id="rId19"/>
    <p:sldId id="306" r:id="rId20"/>
    <p:sldId id="285" r:id="rId21"/>
    <p:sldId id="284" r:id="rId22"/>
    <p:sldId id="267" r:id="rId23"/>
    <p:sldId id="308" r:id="rId24"/>
    <p:sldId id="268" r:id="rId25"/>
    <p:sldId id="269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16" r:id="rId37"/>
    <p:sldId id="33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9933"/>
    <a:srgbClr val="3333FF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574" autoAdjust="0"/>
  </p:normalViewPr>
  <p:slideViewPr>
    <p:cSldViewPr>
      <p:cViewPr>
        <p:scale>
          <a:sx n="60" d="100"/>
          <a:sy n="60" d="100"/>
        </p:scale>
        <p:origin x="-1656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7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3257C-1626-49A4-A3C9-146B3EA5DCA0}" type="datetimeFigureOut">
              <a:rPr lang="en-US" smtClean="0"/>
              <a:pPr/>
              <a:t>7/24/2014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07FE4-E20A-4246-B27D-D660B1E2E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82279-CFEB-456A-91D9-6DB68762B43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3CA434-599F-461E-881A-E95778161831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963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27125" y="709613"/>
            <a:ext cx="4605338" cy="3454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615" y="4369790"/>
            <a:ext cx="5028771" cy="4064649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5043" tIns="47521" rIns="95043" bIns="4752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9637" name="Slide Number Placeholder 3"/>
          <p:cNvSpPr txBox="1">
            <a:spLocks noGrp="1"/>
          </p:cNvSpPr>
          <p:nvPr/>
        </p:nvSpPr>
        <p:spPr bwMode="auto">
          <a:xfrm>
            <a:off x="3885503" y="8634458"/>
            <a:ext cx="2972498" cy="50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43" tIns="47521" rIns="95043" bIns="47521" anchor="b"/>
          <a:lstStyle/>
          <a:p>
            <a:pPr algn="r" defTabSz="944563" eaLnBrk="0" hangingPunct="0"/>
            <a:fld id="{ABC46616-A389-411F-9A72-985567EBF410}" type="slidenum">
              <a:rPr lang="en-US" sz="1300"/>
              <a:pPr algn="r" defTabSz="944563" eaLnBrk="0" hangingPunct="0"/>
              <a:t>15</a:t>
            </a:fld>
            <a:endParaRPr lang="en-US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B93280-9DFF-4669-A21B-CBBA1ABFE941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7065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27125" y="709613"/>
            <a:ext cx="4605338" cy="3454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615" y="4369790"/>
            <a:ext cx="5028771" cy="4064649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5043" tIns="47521" rIns="95043" bIns="4752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0661" name="Slide Number Placeholder 3"/>
          <p:cNvSpPr txBox="1">
            <a:spLocks noGrp="1"/>
          </p:cNvSpPr>
          <p:nvPr/>
        </p:nvSpPr>
        <p:spPr bwMode="auto">
          <a:xfrm>
            <a:off x="3885503" y="8634458"/>
            <a:ext cx="2972498" cy="50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43" tIns="47521" rIns="95043" bIns="47521" anchor="b"/>
          <a:lstStyle/>
          <a:p>
            <a:pPr algn="r" defTabSz="944563" eaLnBrk="0" hangingPunct="0"/>
            <a:fld id="{253BA23D-D95C-42FE-82F5-CE55E057F72E}" type="slidenum">
              <a:rPr lang="en-US" sz="1300"/>
              <a:pPr algn="r" defTabSz="944563" eaLnBrk="0" hangingPunct="0"/>
              <a:t>16</a:t>
            </a:fld>
            <a:endParaRPr lang="en-US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E7B152-FFF8-4E9F-A896-0CE205D3E956}" type="slidenum">
              <a:rPr lang="ko-KR" altLang="en-US" smtClean="0">
                <a:ea typeface="Gulim" pitchFamily="34" charset="-127"/>
              </a:rPr>
              <a:pPr/>
              <a:t>28</a:t>
            </a:fld>
            <a:endParaRPr 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N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94386F-59E5-41F8-B829-61EB9C6F0117}" type="slidenum">
              <a:rPr lang="ko-KR" altLang="en-US" smtClean="0">
                <a:ea typeface="Gulim" pitchFamily="34" charset="-127"/>
              </a:rPr>
              <a:pPr/>
              <a:t>29</a:t>
            </a:fld>
            <a:endParaRPr 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4407C2-8CBD-42D4-9BEC-E4867A36258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0A063-8313-41C1-A017-1F776173768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82279-CFEB-456A-91D9-6DB68762B43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82279-CFEB-456A-91D9-6DB68762B43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82279-CFEB-456A-91D9-6DB68762B43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82279-CFEB-456A-91D9-6DB68762B43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978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56927E-B11E-4067-BADC-961F96C7F39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6758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27125" y="709613"/>
            <a:ext cx="4605338" cy="3454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615" y="4369790"/>
            <a:ext cx="5028771" cy="4064649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5043" tIns="47521" rIns="95043" bIns="4752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7589" name="Slide Number Placeholder 3"/>
          <p:cNvSpPr txBox="1">
            <a:spLocks noGrp="1"/>
          </p:cNvSpPr>
          <p:nvPr/>
        </p:nvSpPr>
        <p:spPr bwMode="auto">
          <a:xfrm>
            <a:off x="3885503" y="8634458"/>
            <a:ext cx="2972498" cy="50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43" tIns="47521" rIns="95043" bIns="47521" anchor="b"/>
          <a:lstStyle/>
          <a:p>
            <a:pPr algn="r" defTabSz="944563" eaLnBrk="0" hangingPunct="0"/>
            <a:fld id="{446482CE-C7BA-42C6-822C-97D53378F689}" type="slidenum">
              <a:rPr lang="en-US" sz="1300"/>
              <a:pPr algn="r" defTabSz="944563" eaLnBrk="0" hangingPunct="0"/>
              <a:t>12</a:t>
            </a:fld>
            <a:endParaRPr 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56927E-B11E-4067-BADC-961F96C7F395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758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27125" y="709613"/>
            <a:ext cx="4605338" cy="3454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615" y="4369790"/>
            <a:ext cx="5028771" cy="4064649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5043" tIns="47521" rIns="95043" bIns="4752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67589" name="Slide Number Placeholder 3"/>
          <p:cNvSpPr txBox="1">
            <a:spLocks noGrp="1"/>
          </p:cNvSpPr>
          <p:nvPr/>
        </p:nvSpPr>
        <p:spPr bwMode="auto">
          <a:xfrm>
            <a:off x="3885503" y="8634458"/>
            <a:ext cx="2972498" cy="50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43" tIns="47521" rIns="95043" bIns="47521" anchor="b"/>
          <a:lstStyle/>
          <a:p>
            <a:pPr algn="r" defTabSz="944563" eaLnBrk="0" hangingPunct="0"/>
            <a:fld id="{446482CE-C7BA-42C6-822C-97D53378F689}" type="slidenum">
              <a:rPr lang="en-US" sz="1300"/>
              <a:pPr algn="r" defTabSz="944563" eaLnBrk="0" hangingPunct="0"/>
              <a:t>13</a:t>
            </a:fld>
            <a:endParaRPr 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E732AC-88EC-4D6D-9FF2-6967A3A22FF0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861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27125" y="709613"/>
            <a:ext cx="4605338" cy="3454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615" y="4369790"/>
            <a:ext cx="5028771" cy="4064649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5043" tIns="47521" rIns="95043" bIns="4752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8613" name="Slide Number Placeholder 3"/>
          <p:cNvSpPr txBox="1">
            <a:spLocks noGrp="1"/>
          </p:cNvSpPr>
          <p:nvPr/>
        </p:nvSpPr>
        <p:spPr bwMode="auto">
          <a:xfrm>
            <a:off x="3885503" y="8634458"/>
            <a:ext cx="2972498" cy="50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43" tIns="47521" rIns="95043" bIns="47521" anchor="b"/>
          <a:lstStyle/>
          <a:p>
            <a:pPr algn="r" defTabSz="944563" eaLnBrk="0" hangingPunct="0"/>
            <a:fld id="{EF0735F4-066B-41D0-9520-135204CC1F6B}" type="slidenum">
              <a:rPr lang="en-US" sz="1300"/>
              <a:pPr algn="r" defTabSz="944563" eaLnBrk="0" hangingPunct="0"/>
              <a:t>14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700" y="9525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123825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5286600"/>
            <a:ext cx="7772400" cy="860425"/>
          </a:xfrm>
          <a:prstGeom prst="rect">
            <a:avLst/>
          </a:prstGeom>
        </p:spPr>
        <p:txBody>
          <a:bodyPr anchor="b" anchorCtr="0"/>
          <a:lstStyle>
            <a:lvl1pPr algn="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1600" y="6005400"/>
            <a:ext cx="7753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1"/>
            <a:ext cx="2362200" cy="1524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752601"/>
            <a:ext cx="5715000" cy="1524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352800"/>
            <a:ext cx="2362200" cy="1524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352800"/>
            <a:ext cx="5715000" cy="1524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809400"/>
            <a:ext cx="8229600" cy="6397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9540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752600"/>
            <a:ext cx="2855913" cy="43735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7DB19-B55E-44FF-9DEA-60CCD92E8875}" type="datetime1">
              <a:rPr lang="en-US"/>
              <a:pPr>
                <a:defRPr/>
              </a:pPr>
              <a:t>7/24/2014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F126E-172E-4760-BB7A-D72008174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7293429" y="6282059"/>
            <a:ext cx="1850571" cy="347341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SP - </a:t>
            </a:r>
            <a:fld id="{B76AA48B-1014-48FB-AF86-CA491A78AD91}" type="slidenum">
              <a:rPr lang="en-US" sz="140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pPr algn="r"/>
              <a:t>‹#›</a:t>
            </a:fld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file:///C:\Documents%20and%20Settings\admin\Desktop\110%20GC%20-1-oct13\audio_01.mp3" TargetMode="External"/><Relationship Id="rId13" Type="http://schemas.openxmlformats.org/officeDocument/2006/relationships/image" Target="../media/image107.png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tags" Target="../tags/tag69.xml"/><Relationship Id="rId16" Type="http://schemas.openxmlformats.org/officeDocument/2006/relationships/image" Target="../media/image110.png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105.png"/><Relationship Id="rId5" Type="http://schemas.openxmlformats.org/officeDocument/2006/relationships/tags" Target="../tags/tag72.xml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tags" Target="../tags/tag71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18" Type="http://schemas.openxmlformats.org/officeDocument/2006/relationships/image" Target="../media/image128.jpeg"/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12" Type="http://schemas.openxmlformats.org/officeDocument/2006/relationships/image" Target="../media/image122.png"/><Relationship Id="rId17" Type="http://schemas.openxmlformats.org/officeDocument/2006/relationships/image" Target="../media/image127.jpeg"/><Relationship Id="rId2" Type="http://schemas.openxmlformats.org/officeDocument/2006/relationships/image" Target="../media/image112.jpeg"/><Relationship Id="rId16" Type="http://schemas.openxmlformats.org/officeDocument/2006/relationships/image" Target="../media/image1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10" Type="http://schemas.openxmlformats.org/officeDocument/2006/relationships/image" Target="../media/image120.jpeg"/><Relationship Id="rId19" Type="http://schemas.openxmlformats.org/officeDocument/2006/relationships/image" Target="../media/image129.jpeg"/><Relationship Id="rId4" Type="http://schemas.openxmlformats.org/officeDocument/2006/relationships/image" Target="../media/image114.pn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45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12" Type="http://schemas.openxmlformats.org/officeDocument/2006/relationships/image" Target="../media/image1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Relationship Id="rId14" Type="http://schemas.openxmlformats.org/officeDocument/2006/relationships/image" Target="../media/image1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png"/><Relationship Id="rId4" Type="http://schemas.openxmlformats.org/officeDocument/2006/relationships/image" Target="../media/image1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11" Type="http://schemas.openxmlformats.org/officeDocument/2006/relationships/image" Target="../media/image158.jpeg"/><Relationship Id="rId5" Type="http://schemas.openxmlformats.org/officeDocument/2006/relationships/image" Target="../media/image152.jpeg"/><Relationship Id="rId10" Type="http://schemas.openxmlformats.org/officeDocument/2006/relationships/image" Target="../media/image157.png"/><Relationship Id="rId4" Type="http://schemas.openxmlformats.org/officeDocument/2006/relationships/image" Target="../media/image151.jpeg"/><Relationship Id="rId9" Type="http://schemas.openxmlformats.org/officeDocument/2006/relationships/image" Target="../media/image1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67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166.png"/><Relationship Id="rId5" Type="http://schemas.openxmlformats.org/officeDocument/2006/relationships/tags" Target="../tags/tag79.xml"/><Relationship Id="rId10" Type="http://schemas.openxmlformats.org/officeDocument/2006/relationships/image" Target="../media/image165.png"/><Relationship Id="rId4" Type="http://schemas.openxmlformats.org/officeDocument/2006/relationships/tags" Target="../tags/tag78.xml"/><Relationship Id="rId9" Type="http://schemas.openxmlformats.org/officeDocument/2006/relationships/image" Target="../media/image1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tags" Target="../tags/tag83.xml"/><Relationship Id="rId7" Type="http://schemas.openxmlformats.org/officeDocument/2006/relationships/image" Target="../media/image170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169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4.xml"/><Relationship Id="rId9" Type="http://schemas.openxmlformats.org/officeDocument/2006/relationships/image" Target="../media/image1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file:///\\Csc\Local%20Settings\Temp\base_scaled11.jpg" TargetMode="External"/><Relationship Id="rId3" Type="http://schemas.openxmlformats.org/officeDocument/2006/relationships/image" Target="../media/image177.jpeg"/><Relationship Id="rId7" Type="http://schemas.openxmlformats.org/officeDocument/2006/relationships/image" Target="../media/image179.jpeg"/><Relationship Id="rId2" Type="http://schemas.openxmlformats.org/officeDocument/2006/relationships/image" Target="../media/image176.gif"/><Relationship Id="rId1" Type="http://schemas.openxmlformats.org/officeDocument/2006/relationships/slideLayout" Target="../slideLayouts/slideLayout1.xml"/><Relationship Id="rId6" Type="http://schemas.openxmlformats.org/officeDocument/2006/relationships/image" Target="file:///\\Csc\Local%20Settings\Temp\base_scaled12.jpg" TargetMode="External"/><Relationship Id="rId5" Type="http://schemas.openxmlformats.org/officeDocument/2006/relationships/image" Target="../media/image178.jpeg"/><Relationship Id="rId10" Type="http://schemas.openxmlformats.org/officeDocument/2006/relationships/image" Target="file:///\\Csc\Local%20Settings\Temp\base_scaled13.jpg" TargetMode="External"/><Relationship Id="rId4" Type="http://schemas.openxmlformats.org/officeDocument/2006/relationships/image" Target="file:///\\Csc\Local%20Settings\Temp\base_scaled1.jpg" TargetMode="External"/><Relationship Id="rId9" Type="http://schemas.openxmlformats.org/officeDocument/2006/relationships/image" Target="../media/image18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26" Type="http://schemas.openxmlformats.org/officeDocument/2006/relationships/slideLayout" Target="../slideLayouts/slideLayout1.xml"/><Relationship Id="rId3" Type="http://schemas.openxmlformats.org/officeDocument/2006/relationships/tags" Target="../tags/tag87.xml"/><Relationship Id="rId21" Type="http://schemas.openxmlformats.org/officeDocument/2006/relationships/tags" Target="../tags/tag105.xml"/><Relationship Id="rId34" Type="http://schemas.openxmlformats.org/officeDocument/2006/relationships/image" Target="../media/image188.png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5" Type="http://schemas.openxmlformats.org/officeDocument/2006/relationships/tags" Target="../tags/tag109.xml"/><Relationship Id="rId33" Type="http://schemas.openxmlformats.org/officeDocument/2006/relationships/image" Target="../media/image187.png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29" Type="http://schemas.openxmlformats.org/officeDocument/2006/relationships/image" Target="../media/image183.png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tags" Target="../tags/tag108.xml"/><Relationship Id="rId32" Type="http://schemas.openxmlformats.org/officeDocument/2006/relationships/image" Target="../media/image186.png"/><Relationship Id="rId37" Type="http://schemas.openxmlformats.org/officeDocument/2006/relationships/image" Target="../media/image191.png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tags" Target="../tags/tag107.xml"/><Relationship Id="rId28" Type="http://schemas.openxmlformats.org/officeDocument/2006/relationships/image" Target="../media/image182.png"/><Relationship Id="rId36" Type="http://schemas.openxmlformats.org/officeDocument/2006/relationships/image" Target="../media/image190.png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31" Type="http://schemas.openxmlformats.org/officeDocument/2006/relationships/image" Target="../media/image185.png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tags" Target="../tags/tag106.xml"/><Relationship Id="rId27" Type="http://schemas.openxmlformats.org/officeDocument/2006/relationships/image" Target="../media/image181.png"/><Relationship Id="rId30" Type="http://schemas.openxmlformats.org/officeDocument/2006/relationships/image" Target="../media/image184.png"/><Relationship Id="rId35" Type="http://schemas.openxmlformats.org/officeDocument/2006/relationships/image" Target="../media/image1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96.png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195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image" Target="../media/image194.png"/><Relationship Id="rId5" Type="http://schemas.openxmlformats.org/officeDocument/2006/relationships/tags" Target="../tags/tag114.xml"/><Relationship Id="rId15" Type="http://schemas.openxmlformats.org/officeDocument/2006/relationships/image" Target="../media/image198.png"/><Relationship Id="rId10" Type="http://schemas.openxmlformats.org/officeDocument/2006/relationships/image" Target="../media/image193.png"/><Relationship Id="rId4" Type="http://schemas.openxmlformats.org/officeDocument/2006/relationships/tags" Target="../tags/tag113.xml"/><Relationship Id="rId9" Type="http://schemas.openxmlformats.org/officeDocument/2006/relationships/image" Target="../media/image192.png"/><Relationship Id="rId14" Type="http://schemas.openxmlformats.org/officeDocument/2006/relationships/image" Target="../media/image1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tags" Target="../tags/tag129.xml"/><Relationship Id="rId18" Type="http://schemas.openxmlformats.org/officeDocument/2006/relationships/image" Target="../media/image200.png"/><Relationship Id="rId26" Type="http://schemas.openxmlformats.org/officeDocument/2006/relationships/image" Target="../media/image208.png"/><Relationship Id="rId3" Type="http://schemas.openxmlformats.org/officeDocument/2006/relationships/tags" Target="../tags/tag119.xml"/><Relationship Id="rId21" Type="http://schemas.openxmlformats.org/officeDocument/2006/relationships/image" Target="../media/image203.png"/><Relationship Id="rId7" Type="http://schemas.openxmlformats.org/officeDocument/2006/relationships/tags" Target="../tags/tag123.xml"/><Relationship Id="rId12" Type="http://schemas.openxmlformats.org/officeDocument/2006/relationships/tags" Target="../tags/tag128.xml"/><Relationship Id="rId17" Type="http://schemas.openxmlformats.org/officeDocument/2006/relationships/image" Target="../media/image199.png"/><Relationship Id="rId25" Type="http://schemas.openxmlformats.org/officeDocument/2006/relationships/image" Target="../media/image207.png"/><Relationship Id="rId2" Type="http://schemas.openxmlformats.org/officeDocument/2006/relationships/tags" Target="../tags/tag118.xml"/><Relationship Id="rId16" Type="http://schemas.openxmlformats.org/officeDocument/2006/relationships/slideLayout" Target="../slideLayouts/slideLayout1.xml"/><Relationship Id="rId20" Type="http://schemas.openxmlformats.org/officeDocument/2006/relationships/image" Target="../media/image202.png"/><Relationship Id="rId29" Type="http://schemas.openxmlformats.org/officeDocument/2006/relationships/image" Target="../media/image211.png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24" Type="http://schemas.openxmlformats.org/officeDocument/2006/relationships/image" Target="../media/image206.png"/><Relationship Id="rId5" Type="http://schemas.openxmlformats.org/officeDocument/2006/relationships/tags" Target="../tags/tag121.xml"/><Relationship Id="rId15" Type="http://schemas.openxmlformats.org/officeDocument/2006/relationships/tags" Target="../tags/tag131.xml"/><Relationship Id="rId23" Type="http://schemas.openxmlformats.org/officeDocument/2006/relationships/image" Target="../media/image205.png"/><Relationship Id="rId28" Type="http://schemas.openxmlformats.org/officeDocument/2006/relationships/image" Target="../media/image210.png"/><Relationship Id="rId10" Type="http://schemas.openxmlformats.org/officeDocument/2006/relationships/tags" Target="../tags/tag126.xml"/><Relationship Id="rId19" Type="http://schemas.openxmlformats.org/officeDocument/2006/relationships/image" Target="../media/image201.png"/><Relationship Id="rId31" Type="http://schemas.openxmlformats.org/officeDocument/2006/relationships/image" Target="../media/image213.png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tags" Target="../tags/tag130.xml"/><Relationship Id="rId22" Type="http://schemas.openxmlformats.org/officeDocument/2006/relationships/image" Target="../media/image204.png"/><Relationship Id="rId27" Type="http://schemas.openxmlformats.org/officeDocument/2006/relationships/image" Target="../media/image209.png"/><Relationship Id="rId30" Type="http://schemas.openxmlformats.org/officeDocument/2006/relationships/image" Target="../media/image2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13" Type="http://schemas.openxmlformats.org/officeDocument/2006/relationships/tags" Target="../tags/tag144.xml"/><Relationship Id="rId18" Type="http://schemas.openxmlformats.org/officeDocument/2006/relationships/tags" Target="../tags/tag149.xml"/><Relationship Id="rId26" Type="http://schemas.openxmlformats.org/officeDocument/2006/relationships/image" Target="../media/image220.png"/><Relationship Id="rId3" Type="http://schemas.openxmlformats.org/officeDocument/2006/relationships/tags" Target="../tags/tag134.xml"/><Relationship Id="rId21" Type="http://schemas.openxmlformats.org/officeDocument/2006/relationships/image" Target="../media/image215.png"/><Relationship Id="rId34" Type="http://schemas.openxmlformats.org/officeDocument/2006/relationships/image" Target="../media/image228.png"/><Relationship Id="rId7" Type="http://schemas.openxmlformats.org/officeDocument/2006/relationships/tags" Target="../tags/tag138.xml"/><Relationship Id="rId12" Type="http://schemas.openxmlformats.org/officeDocument/2006/relationships/tags" Target="../tags/tag143.xml"/><Relationship Id="rId17" Type="http://schemas.openxmlformats.org/officeDocument/2006/relationships/tags" Target="../tags/tag148.xml"/><Relationship Id="rId25" Type="http://schemas.openxmlformats.org/officeDocument/2006/relationships/image" Target="../media/image219.png"/><Relationship Id="rId33" Type="http://schemas.openxmlformats.org/officeDocument/2006/relationships/image" Target="../media/image227.png"/><Relationship Id="rId2" Type="http://schemas.openxmlformats.org/officeDocument/2006/relationships/tags" Target="../tags/tag133.xml"/><Relationship Id="rId16" Type="http://schemas.openxmlformats.org/officeDocument/2006/relationships/tags" Target="../tags/tag147.xml"/><Relationship Id="rId20" Type="http://schemas.openxmlformats.org/officeDocument/2006/relationships/image" Target="../media/image214.png"/><Relationship Id="rId29" Type="http://schemas.openxmlformats.org/officeDocument/2006/relationships/image" Target="../media/image223.png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tags" Target="../tags/tag142.xml"/><Relationship Id="rId24" Type="http://schemas.openxmlformats.org/officeDocument/2006/relationships/image" Target="../media/image218.png"/><Relationship Id="rId32" Type="http://schemas.openxmlformats.org/officeDocument/2006/relationships/image" Target="../media/image226.png"/><Relationship Id="rId37" Type="http://schemas.openxmlformats.org/officeDocument/2006/relationships/image" Target="../media/image231.png"/><Relationship Id="rId5" Type="http://schemas.openxmlformats.org/officeDocument/2006/relationships/tags" Target="../tags/tag136.xml"/><Relationship Id="rId15" Type="http://schemas.openxmlformats.org/officeDocument/2006/relationships/tags" Target="../tags/tag146.xml"/><Relationship Id="rId23" Type="http://schemas.openxmlformats.org/officeDocument/2006/relationships/image" Target="../media/image217.png"/><Relationship Id="rId28" Type="http://schemas.openxmlformats.org/officeDocument/2006/relationships/image" Target="../media/image222.png"/><Relationship Id="rId36" Type="http://schemas.openxmlformats.org/officeDocument/2006/relationships/image" Target="../media/image230.png"/><Relationship Id="rId10" Type="http://schemas.openxmlformats.org/officeDocument/2006/relationships/tags" Target="../tags/tag141.xml"/><Relationship Id="rId19" Type="http://schemas.openxmlformats.org/officeDocument/2006/relationships/slideLayout" Target="../slideLayouts/slideLayout1.xml"/><Relationship Id="rId31" Type="http://schemas.openxmlformats.org/officeDocument/2006/relationships/image" Target="../media/image225.png"/><Relationship Id="rId4" Type="http://schemas.openxmlformats.org/officeDocument/2006/relationships/tags" Target="../tags/tag135.xml"/><Relationship Id="rId9" Type="http://schemas.openxmlformats.org/officeDocument/2006/relationships/tags" Target="../tags/tag140.xml"/><Relationship Id="rId14" Type="http://schemas.openxmlformats.org/officeDocument/2006/relationships/tags" Target="../tags/tag145.xml"/><Relationship Id="rId22" Type="http://schemas.openxmlformats.org/officeDocument/2006/relationships/image" Target="../media/image216.png"/><Relationship Id="rId27" Type="http://schemas.openxmlformats.org/officeDocument/2006/relationships/image" Target="../media/image221.png"/><Relationship Id="rId30" Type="http://schemas.openxmlformats.org/officeDocument/2006/relationships/image" Target="../media/image224.png"/><Relationship Id="rId35" Type="http://schemas.openxmlformats.org/officeDocument/2006/relationships/image" Target="../media/image2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3" Type="http://schemas.openxmlformats.org/officeDocument/2006/relationships/image" Target="../media/image236.jpeg"/><Relationship Id="rId7" Type="http://schemas.openxmlformats.org/officeDocument/2006/relationships/image" Target="../media/image2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9.jpeg"/><Relationship Id="rId5" Type="http://schemas.openxmlformats.org/officeDocument/2006/relationships/image" Target="../media/image238.png"/><Relationship Id="rId10" Type="http://schemas.openxmlformats.org/officeDocument/2006/relationships/image" Target="../media/image234.jpeg"/><Relationship Id="rId4" Type="http://schemas.openxmlformats.org/officeDocument/2006/relationships/image" Target="../media/image237.jpeg"/><Relationship Id="rId9" Type="http://schemas.openxmlformats.org/officeDocument/2006/relationships/image" Target="../media/image24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eg"/><Relationship Id="rId3" Type="http://schemas.openxmlformats.org/officeDocument/2006/relationships/image" Target="../media/image243.jpeg"/><Relationship Id="rId7" Type="http://schemas.openxmlformats.org/officeDocument/2006/relationships/image" Target="../media/image2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10" Type="http://schemas.openxmlformats.org/officeDocument/2006/relationships/image" Target="../media/image233.png"/><Relationship Id="rId4" Type="http://schemas.openxmlformats.org/officeDocument/2006/relationships/image" Target="../media/image244.png"/><Relationship Id="rId9" Type="http://schemas.openxmlformats.org/officeDocument/2006/relationships/image" Target="../media/image2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58.png"/><Relationship Id="rId3" Type="http://schemas.openxmlformats.org/officeDocument/2006/relationships/image" Target="../media/image250.png"/><Relationship Id="rId7" Type="http://schemas.openxmlformats.org/officeDocument/2006/relationships/hyperlink" Target="http://www.geographic.org/maps/india_maps.html" TargetMode="External"/><Relationship Id="rId12" Type="http://schemas.openxmlformats.org/officeDocument/2006/relationships/image" Target="../media/image2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2.png"/><Relationship Id="rId11" Type="http://schemas.openxmlformats.org/officeDocument/2006/relationships/image" Target="../media/image256.jpeg"/><Relationship Id="rId5" Type="http://schemas.openxmlformats.org/officeDocument/2006/relationships/image" Target="../media/image251.jpeg"/><Relationship Id="rId10" Type="http://schemas.openxmlformats.org/officeDocument/2006/relationships/image" Target="../media/image255.png"/><Relationship Id="rId4" Type="http://schemas.openxmlformats.org/officeDocument/2006/relationships/image" Target="../media/image5.gif"/><Relationship Id="rId9" Type="http://schemas.openxmlformats.org/officeDocument/2006/relationships/image" Target="../media/image25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ographic.org/maps/india_maps.html" TargetMode="External"/><Relationship Id="rId13" Type="http://schemas.openxmlformats.org/officeDocument/2006/relationships/image" Target="../media/image265.png"/><Relationship Id="rId3" Type="http://schemas.openxmlformats.org/officeDocument/2006/relationships/image" Target="../media/image259.png"/><Relationship Id="rId7" Type="http://schemas.openxmlformats.org/officeDocument/2006/relationships/image" Target="../media/image263.gif"/><Relationship Id="rId12" Type="http://schemas.openxmlformats.org/officeDocument/2006/relationships/hyperlink" Target="http://www.theodora.com/maps/united_states_map.html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2.jpeg"/><Relationship Id="rId11" Type="http://schemas.openxmlformats.org/officeDocument/2006/relationships/image" Target="../media/image264.png"/><Relationship Id="rId5" Type="http://schemas.openxmlformats.org/officeDocument/2006/relationships/image" Target="../media/image261.jpeg"/><Relationship Id="rId10" Type="http://schemas.openxmlformats.org/officeDocument/2006/relationships/hyperlink" Target="http://www.msu.edu/index.html" TargetMode="External"/><Relationship Id="rId4" Type="http://schemas.openxmlformats.org/officeDocument/2006/relationships/image" Target="../media/image260.jpeg"/><Relationship Id="rId9" Type="http://schemas.openxmlformats.org/officeDocument/2006/relationships/image" Target="../media/image253.png"/><Relationship Id="rId14" Type="http://schemas.openxmlformats.org/officeDocument/2006/relationships/image" Target="../media/image2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271.png"/><Relationship Id="rId7" Type="http://schemas.openxmlformats.org/officeDocument/2006/relationships/image" Target="../media/image273.png"/><Relationship Id="rId12" Type="http://schemas.openxmlformats.org/officeDocument/2006/relationships/image" Target="../media/image278.png"/><Relationship Id="rId2" Type="http://schemas.openxmlformats.org/officeDocument/2006/relationships/image" Target="../media/image27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2.gif"/><Relationship Id="rId11" Type="http://schemas.openxmlformats.org/officeDocument/2006/relationships/image" Target="../media/image277.jpeg"/><Relationship Id="rId5" Type="http://schemas.openxmlformats.org/officeDocument/2006/relationships/image" Target="../media/image266.png"/><Relationship Id="rId10" Type="http://schemas.openxmlformats.org/officeDocument/2006/relationships/image" Target="../media/image276.png"/><Relationship Id="rId4" Type="http://schemas.openxmlformats.org/officeDocument/2006/relationships/image" Target="../media/image267.png"/><Relationship Id="rId9" Type="http://schemas.openxmlformats.org/officeDocument/2006/relationships/image" Target="../media/image2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3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22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21.png"/><Relationship Id="rId5" Type="http://schemas.openxmlformats.org/officeDocument/2006/relationships/tags" Target="../tags/tag19.xml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tags" Target="../tags/tag18.xml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tags" Target="../tags/tag24.xml"/><Relationship Id="rId21" Type="http://schemas.openxmlformats.org/officeDocument/2006/relationships/image" Target="../media/image32.png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tags" Target="../tags/tag23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24" Type="http://schemas.openxmlformats.org/officeDocument/2006/relationships/image" Target="../media/image35.png"/><Relationship Id="rId5" Type="http://schemas.openxmlformats.org/officeDocument/2006/relationships/tags" Target="../tags/tag26.xml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tags" Target="../tags/tag31.xml"/><Relationship Id="rId19" Type="http://schemas.openxmlformats.org/officeDocument/2006/relationships/image" Target="../media/image30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notesSlide" Target="../notesSlides/notesSlide3.xml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51.png"/><Relationship Id="rId18" Type="http://schemas.openxmlformats.org/officeDocument/2006/relationships/image" Target="../media/image56.jpeg"/><Relationship Id="rId3" Type="http://schemas.openxmlformats.org/officeDocument/2006/relationships/tags" Target="../tags/tag38.xml"/><Relationship Id="rId21" Type="http://schemas.openxmlformats.org/officeDocument/2006/relationships/image" Target="../media/image59.jpe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0.png"/><Relationship Id="rId17" Type="http://schemas.openxmlformats.org/officeDocument/2006/relationships/image" Target="../media/image55.jpeg"/><Relationship Id="rId2" Type="http://schemas.openxmlformats.org/officeDocument/2006/relationships/tags" Target="../tags/tag37.xml"/><Relationship Id="rId16" Type="http://schemas.openxmlformats.org/officeDocument/2006/relationships/image" Target="../media/image54.jpeg"/><Relationship Id="rId20" Type="http://schemas.openxmlformats.org/officeDocument/2006/relationships/image" Target="../media/image58.jpe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49.png"/><Relationship Id="rId24" Type="http://schemas.openxmlformats.org/officeDocument/2006/relationships/image" Target="../media/image62.jpeg"/><Relationship Id="rId5" Type="http://schemas.openxmlformats.org/officeDocument/2006/relationships/tags" Target="../tags/tag40.xml"/><Relationship Id="rId15" Type="http://schemas.openxmlformats.org/officeDocument/2006/relationships/image" Target="../media/image53.jpeg"/><Relationship Id="rId23" Type="http://schemas.openxmlformats.org/officeDocument/2006/relationships/image" Target="../media/image61.jpe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tags" Target="../tags/tag39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tags" Target="../tags/tag67.xml"/><Relationship Id="rId39" Type="http://schemas.openxmlformats.org/officeDocument/2006/relationships/image" Target="../media/image73.png"/><Relationship Id="rId21" Type="http://schemas.openxmlformats.org/officeDocument/2006/relationships/tags" Target="../tags/tag62.xml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47" Type="http://schemas.openxmlformats.org/officeDocument/2006/relationships/image" Target="../media/image81.png"/><Relationship Id="rId50" Type="http://schemas.openxmlformats.org/officeDocument/2006/relationships/image" Target="../media/image84.png"/><Relationship Id="rId55" Type="http://schemas.openxmlformats.org/officeDocument/2006/relationships/image" Target="../media/image89.png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tags" Target="../tags/tag66.xml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46" Type="http://schemas.openxmlformats.org/officeDocument/2006/relationships/image" Target="../media/image80.png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image" Target="../media/image63.png"/><Relationship Id="rId41" Type="http://schemas.openxmlformats.org/officeDocument/2006/relationships/image" Target="../media/image75.png"/><Relationship Id="rId54" Type="http://schemas.openxmlformats.org/officeDocument/2006/relationships/image" Target="../media/image88.pn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45" Type="http://schemas.openxmlformats.org/officeDocument/2006/relationships/image" Target="../media/image79.png"/><Relationship Id="rId53" Type="http://schemas.openxmlformats.org/officeDocument/2006/relationships/image" Target="../media/image87.png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notesSlide" Target="../notesSlides/notesSlide6.xml"/><Relationship Id="rId36" Type="http://schemas.openxmlformats.org/officeDocument/2006/relationships/image" Target="../media/image70.png"/><Relationship Id="rId49" Type="http://schemas.openxmlformats.org/officeDocument/2006/relationships/image" Target="../media/image83.png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31" Type="http://schemas.openxmlformats.org/officeDocument/2006/relationships/image" Target="../media/image65.png"/><Relationship Id="rId44" Type="http://schemas.openxmlformats.org/officeDocument/2006/relationships/image" Target="../media/image78.png"/><Relationship Id="rId52" Type="http://schemas.openxmlformats.org/officeDocument/2006/relationships/image" Target="../media/image86.png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slideLayout" Target="../slideLayouts/slideLayout1.xml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43" Type="http://schemas.openxmlformats.org/officeDocument/2006/relationships/image" Target="../media/image77.png"/><Relationship Id="rId48" Type="http://schemas.openxmlformats.org/officeDocument/2006/relationships/image" Target="../media/image82.png"/><Relationship Id="rId56" Type="http://schemas.openxmlformats.org/officeDocument/2006/relationships/image" Target="../media/image90.jpeg"/><Relationship Id="rId8" Type="http://schemas.openxmlformats.org/officeDocument/2006/relationships/tags" Target="../tags/tag49.xml"/><Relationship Id="rId51" Type="http://schemas.openxmlformats.org/officeDocument/2006/relationships/image" Target="../media/image85.png"/><Relationship Id="rId3" Type="http://schemas.openxmlformats.org/officeDocument/2006/relationships/tags" Target="../tags/tag4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hyperlink" Target="http://www.google.co.in/imgres?imgurl=http://unimaps.com/flags-africa/egypt-flag.gif&amp;imgrefurl=http://unimaps.com/flags-africa/egypt-print2.html&amp;h=599&amp;w=900&amp;sz=11&amp;tbnid=p7Qtkghhy89IiM::&amp;tbnh=97&amp;tbnw=146&amp;prev=/images?q=Egypt+Flag&amp;hl=en&amp;usg=__eO4YZZjAC2vyRZsCBHxW1yAB6Mw=&amp;sa=X&amp;oi=image_result&amp;resnum=4&amp;ct=image&amp;cd=1" TargetMode="External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Relationship Id="rId14" Type="http://schemas.openxmlformats.org/officeDocument/2006/relationships/image" Target="../media/image10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4739" y="-762000"/>
            <a:ext cx="7807569" cy="67403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bliqueBottomLeft"/>
              <a:lightRig rig="threePt" dir="t"/>
            </a:scene3d>
          </a:bodyPr>
          <a:lstStyle/>
          <a:p>
            <a:pPr algn="ctr" eaLnBrk="1" hangingPunct="1">
              <a:defRPr/>
            </a:pPr>
            <a:endParaRPr lang="en-US" sz="5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CIPET - 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Ahmedabad</a:t>
            </a:r>
          </a:p>
          <a:p>
            <a:pPr algn="ctr" eaLnBrk="1" hangingPunct="1">
              <a:defRPr/>
            </a:pP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5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Welcomes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endParaRPr lang="en-US" sz="5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Members of  PMMAI and all participants</a:t>
            </a:r>
          </a:p>
          <a:p>
            <a:pPr algn="ctr" eaLnBrk="1" hangingPunct="1">
              <a:defRPr/>
            </a:pPr>
            <a:r>
              <a:rPr lang="en-US" sz="5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(25</a:t>
            </a:r>
            <a:r>
              <a:rPr lang="en-US" sz="5400" b="1" baseline="30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5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July,  2014)</a:t>
            </a:r>
            <a:endParaRPr lang="en-US" sz="5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6" descr="http://t2.gstatic.com/images?q=tbn:ANd9GcQjcevX-wxzyEjKZXh_yola1sLPCCMspkZvqXCGh583gE5rldcoN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3701" y="990600"/>
            <a:ext cx="1978269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8" descr="http://t2.gstatic.com/images?q=tbn:ANd9GcSFapP6PZPZe3OBzA4y59BMARcuKbncwIA4z4JpEILaectwpks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047" y="1066801"/>
            <a:ext cx="1978269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/>
            <a:fld id="{795678E0-BC7C-4AD7-9B28-D7C7C0C4F3B9}" type="slidenum">
              <a:rPr lang="en-US" smtClean="0"/>
              <a:pPr marL="342900" indent="-342900"/>
              <a:t>1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yer 28 copy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3125" y="1824038"/>
            <a:ext cx="5038725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Layer 19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49900" y="2028825"/>
            <a:ext cx="1389063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Layer 18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30663" y="2028825"/>
            <a:ext cx="1390650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Layer 16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11413" y="2028825"/>
            <a:ext cx="1454150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Layer 28 copy 3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 cstate="print"/>
          <a:srcRect r="10222" b="14000"/>
          <a:stretch>
            <a:fillRect/>
          </a:stretch>
        </p:blipFill>
        <p:spPr bwMode="auto">
          <a:xfrm>
            <a:off x="765175" y="4592638"/>
            <a:ext cx="2130425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Layer 28 copy 4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5" cstate="print"/>
          <a:srcRect r="9091" b="14000"/>
          <a:stretch>
            <a:fillRect/>
          </a:stretch>
        </p:blipFill>
        <p:spPr bwMode="auto">
          <a:xfrm>
            <a:off x="3546475" y="4592638"/>
            <a:ext cx="2168525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Layer 28 copy 5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6" cstate="print"/>
          <a:srcRect r="11604" b="14000"/>
          <a:stretch>
            <a:fillRect/>
          </a:stretch>
        </p:blipFill>
        <p:spPr bwMode="auto">
          <a:xfrm>
            <a:off x="6251575" y="4592638"/>
            <a:ext cx="2130425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udio_01.mp3">
            <a:hlinkClick r:id="" action="ppaction://media"/>
          </p:cNvPr>
          <p:cNvPicPr>
            <a:picLocks noRot="1" noChangeAspect="1"/>
          </p:cNvPicPr>
          <p:nvPr>
            <a:audioFile r:link="rId8"/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744200" y="274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lowchart: Terminator 13"/>
          <p:cNvSpPr/>
          <p:nvPr/>
        </p:nvSpPr>
        <p:spPr>
          <a:xfrm rot="21345439">
            <a:off x="58738" y="1222375"/>
            <a:ext cx="4038600" cy="6096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International Accreditation</a:t>
            </a:r>
            <a:endParaRPr lang="en-IN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5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cultu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5525" y="1554163"/>
            <a:ext cx="1676400" cy="1116012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8308" r="23972" b="10725"/>
          <a:stretch>
            <a:fillRect/>
          </a:stretch>
        </p:blipFill>
        <p:spPr bwMode="auto">
          <a:xfrm>
            <a:off x="4495800" y="1730375"/>
            <a:ext cx="1524000" cy="11430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4453" t="12236" r="8888" b="11028"/>
          <a:stretch>
            <a:fillRect/>
          </a:stretch>
        </p:blipFill>
        <p:spPr bwMode="auto">
          <a:xfrm>
            <a:off x="161925" y="1676400"/>
            <a:ext cx="1905000" cy="11430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21010826">
            <a:off x="180975" y="1289286"/>
            <a:ext cx="1676400" cy="476250"/>
          </a:xfrm>
          <a:prstGeom prst="flowChartTerminator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Automobiles</a:t>
            </a:r>
          </a:p>
        </p:txBody>
      </p:sp>
      <p:sp>
        <p:nvSpPr>
          <p:cNvPr id="6" name="TextBox 5"/>
          <p:cNvSpPr txBox="1"/>
          <p:nvPr/>
        </p:nvSpPr>
        <p:spPr>
          <a:xfrm rot="20569358">
            <a:off x="4297363" y="1563688"/>
            <a:ext cx="1371600" cy="476250"/>
          </a:xfrm>
          <a:prstGeom prst="flowChartTerminator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Aerospace</a:t>
            </a:r>
            <a:endParaRPr lang="en-US" b="1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 rot="20690656">
            <a:off x="2178050" y="1466412"/>
            <a:ext cx="1524000" cy="476250"/>
          </a:xfrm>
          <a:prstGeom prst="flowChartTerminator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Agriculture</a:t>
            </a: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4751388" y="2971800"/>
            <a:ext cx="4392612" cy="3886200"/>
            <a:chOff x="4751729" y="2667000"/>
            <a:chExt cx="4392271" cy="3886200"/>
          </a:xfrm>
        </p:grpSpPr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4800937" y="2667000"/>
              <a:ext cx="4343063" cy="3886200"/>
              <a:chOff x="2057737" y="1828800"/>
              <a:chExt cx="4343063" cy="3886200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2057737" y="1828800"/>
                <a:ext cx="4343063" cy="3886200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N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grpSp>
            <p:nvGrpSpPr>
              <p:cNvPr id="19" name="Group 8"/>
              <p:cNvGrpSpPr/>
              <p:nvPr/>
            </p:nvGrpSpPr>
            <p:grpSpPr>
              <a:xfrm>
                <a:off x="2352229" y="1909865"/>
                <a:ext cx="3972371" cy="3644989"/>
                <a:chOff x="2352229" y="1909865"/>
                <a:chExt cx="3972371" cy="3644989"/>
              </a:xfrm>
              <a:solidFill>
                <a:srgbClr val="FFFF00"/>
              </a:solidFill>
            </p:grpSpPr>
            <p:pic>
              <p:nvPicPr>
                <p:cNvPr id="11" name="Picture 4" descr="http://i.ebayimg.com/t/VINTAGE-RUSSIAN-PLASTIC-MILITARY-TANK-TOY-BATTERY-PARTS-/00/s/OTYwWDEyODA=/$(KGrHqN,!lEE7sw9VHhHBPNRZi!lLg~~60_35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20760771">
                  <a:off x="3119291" y="2903695"/>
                  <a:ext cx="2012560" cy="150942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2" name="Picture 6" descr="http://t0.gstatic.com/images?q=tbn:ANd9GcQ2Zeyc_8A_qjVWU9wL0lKUNdPyUqffJKTxCIjb6-sTRfP9ZkbU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20991602">
                  <a:off x="4171955" y="4405837"/>
                  <a:ext cx="1874777" cy="1014224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3" name="Picture 8" descr="http://t2.gstatic.com/images?q=tbn:ANd9GcSy71yIIWJfNoGXVXYuecPpXPYNSuDt9C65Y8RX3cHCnnrE4oIS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l="12000" t="10667" r="12000" b="9333"/>
                <a:stretch>
                  <a:fillRect/>
                </a:stretch>
              </p:blipFill>
              <p:spPr bwMode="auto">
                <a:xfrm>
                  <a:off x="4876800" y="3276600"/>
                  <a:ext cx="1447800" cy="114300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4" name="Picture 10" descr="http://t3.gstatic.com/images?q=tbn:ANd9GcTASkNWyxoB9Em-5oMJ2DHXc1VYEjndYJSc2J5bUB8aUZB7ZlJy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 rot="20749384">
                  <a:off x="4983765" y="2152250"/>
                  <a:ext cx="1112622" cy="115813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5" name="Picture 12" descr="http://t2.gstatic.com/images?q=tbn:ANd9GcRqGg7E-c0CRQHgbBuCs5JehoRN52yTzkot0LeDy6byFMmRNRj9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20587745">
                  <a:off x="2352229" y="2221675"/>
                  <a:ext cx="1112152" cy="111215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6" name="Picture 14" descr="http://t2.gstatic.com/images?q=tbn:ANd9GcQJMHtzCQUFG6CZ6yW67O9_3sjDC6it1WwZUE68kEJErHdxhquTWQ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 rot="20660715">
                  <a:off x="2649137" y="4459478"/>
                  <a:ext cx="1575700" cy="1095376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7" name="Picture 2" descr="http://assets.nydailynews.com/polopoly_fs/1.1340091!/img/httpImage/image.jpg_gen/derivatives/landscape_635/usa-3d-printable-gun.jpg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 rot="21153042">
                  <a:off x="3470271" y="1909865"/>
                  <a:ext cx="1480242" cy="1177200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18" name="TextBox 17"/>
            <p:cNvSpPr txBox="1"/>
            <p:nvPr/>
          </p:nvSpPr>
          <p:spPr>
            <a:xfrm rot="20690656">
              <a:off x="4751729" y="4135438"/>
              <a:ext cx="1304824" cy="519112"/>
            </a:xfrm>
            <a:prstGeom prst="flowChartTerminator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err="1">
                  <a:solidFill>
                    <a:srgbClr val="C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Defence</a:t>
              </a:r>
              <a:endParaRPr lang="en-US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0272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15" t="29305" r="5379" b="20847"/>
            <a:stretch>
              <a:fillRect/>
            </a:stretch>
          </p:blipFill>
          <p:spPr bwMode="auto">
            <a:xfrm rot="20484301">
              <a:off x="4914540" y="4883426"/>
              <a:ext cx="1349854" cy="64278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</p:grp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1905000" y="5638800"/>
            <a:ext cx="2819400" cy="1066800"/>
            <a:chOff x="6858000" y="1752600"/>
            <a:chExt cx="2819400" cy="1066800"/>
          </a:xfrm>
        </p:grpSpPr>
        <p:pic>
          <p:nvPicPr>
            <p:cNvPr id="10268" name="Picture 21" descr="http://www.evcoplastics.com/images/istock1-4-12/drug-vial-amp-syringes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858000" y="1752600"/>
              <a:ext cx="1521691" cy="1066799"/>
            </a:xfrm>
            <a:prstGeom prst="rect">
              <a:avLst/>
            </a:prstGeom>
            <a:noFill/>
            <a:ln w="19050">
              <a:solidFill>
                <a:srgbClr val="00FF00"/>
              </a:solidFill>
              <a:miter lim="800000"/>
              <a:headEnd/>
              <a:tailEnd/>
            </a:ln>
          </p:spPr>
        </p:pic>
        <p:pic>
          <p:nvPicPr>
            <p:cNvPr id="10269" name="Picture 22" descr="http://www.medical.saint-gobain.com/en/images/PageImages/cflex-tubing_300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370455" y="1752600"/>
              <a:ext cx="1306945" cy="1066800"/>
            </a:xfrm>
            <a:prstGeom prst="rect">
              <a:avLst/>
            </a:prstGeom>
            <a:noFill/>
            <a:ln w="19050">
              <a:solidFill>
                <a:srgbClr val="00FF00"/>
              </a:solidFill>
              <a:miter lim="800000"/>
              <a:headEnd/>
              <a:tailEnd/>
            </a:ln>
          </p:spPr>
        </p:pic>
      </p:grpSp>
      <p:sp>
        <p:nvSpPr>
          <p:cNvPr id="24" name="TextBox 23"/>
          <p:cNvSpPr txBox="1"/>
          <p:nvPr/>
        </p:nvSpPr>
        <p:spPr>
          <a:xfrm rot="20734312">
            <a:off x="1672442" y="5587886"/>
            <a:ext cx="1295400" cy="476250"/>
          </a:xfrm>
          <a:prstGeom prst="flowChartTerminator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Medical</a:t>
            </a:r>
          </a:p>
        </p:txBody>
      </p:sp>
      <p:grpSp>
        <p:nvGrpSpPr>
          <p:cNvPr id="21" name="Group 27"/>
          <p:cNvGrpSpPr>
            <a:grpSpLocks/>
          </p:cNvGrpSpPr>
          <p:nvPr/>
        </p:nvGrpSpPr>
        <p:grpSpPr bwMode="auto">
          <a:xfrm rot="-570290">
            <a:off x="6195759" y="1551740"/>
            <a:ext cx="2843608" cy="1294296"/>
            <a:chOff x="4777706" y="1305855"/>
            <a:chExt cx="2843608" cy="1295149"/>
          </a:xfrm>
        </p:grpSpPr>
        <p:pic>
          <p:nvPicPr>
            <p:cNvPr id="10267" name="Picture 26" descr="building.jpg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384115" y="1707939"/>
              <a:ext cx="1868424" cy="8930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4777706" y="1305855"/>
              <a:ext cx="2843608" cy="476384"/>
            </a:xfrm>
            <a:prstGeom prst="flowChartTerminator">
              <a:avLst/>
            </a:prstGeom>
            <a:solidFill>
              <a:srgbClr val="FFFF00"/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C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Building &amp; Construction</a:t>
              </a:r>
            </a:p>
          </p:txBody>
        </p:sp>
      </p:grpSp>
      <p:pic>
        <p:nvPicPr>
          <p:cNvPr id="29" name="Picture 28" descr="IT.jpg"/>
          <p:cNvPicPr>
            <a:picLocks noChangeAspect="1"/>
          </p:cNvPicPr>
          <p:nvPr/>
        </p:nvPicPr>
        <p:blipFill>
          <a:blip r:embed="rId16" cstate="print"/>
          <a:srcRect l="11034" r="11723"/>
          <a:stretch>
            <a:fillRect/>
          </a:stretch>
        </p:blipFill>
        <p:spPr bwMode="auto">
          <a:xfrm>
            <a:off x="309563" y="3352800"/>
            <a:ext cx="2362200" cy="163671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-152400" y="2971800"/>
            <a:ext cx="2795587" cy="476250"/>
          </a:xfrm>
          <a:prstGeom prst="flowChartTerminator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Information Technology</a:t>
            </a:r>
          </a:p>
        </p:txBody>
      </p:sp>
      <p:pic>
        <p:nvPicPr>
          <p:cNvPr id="32" name="Picture 31" descr="http://sainammultiforum.com/Administrator/images/Projects/FMCG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30525" y="2819400"/>
            <a:ext cx="1793875" cy="1143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 rot="20847685">
            <a:off x="2814638" y="2725738"/>
            <a:ext cx="1295400" cy="476250"/>
          </a:xfrm>
          <a:prstGeom prst="flowChartTerminator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FMCG</a:t>
            </a:r>
          </a:p>
        </p:txBody>
      </p:sp>
      <p:pic>
        <p:nvPicPr>
          <p:cNvPr id="35" name="Picture 10" descr="http://www.tes.bam.de/de/_pic_u_film/kunststoff_verpackungen_ibc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8600" y="5438775"/>
            <a:ext cx="1447800" cy="10382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 rot="20506976">
            <a:off x="38160" y="5167369"/>
            <a:ext cx="1447800" cy="476250"/>
          </a:xfrm>
          <a:prstGeom prst="flowChartTerminator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Packaging</a:t>
            </a:r>
          </a:p>
        </p:txBody>
      </p:sp>
      <p:pic>
        <p:nvPicPr>
          <p:cNvPr id="36" name="Picture 35" descr="teletronics.jp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124200" y="4589462"/>
            <a:ext cx="1295400" cy="8969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3048000" y="4114800"/>
            <a:ext cx="1676400" cy="476250"/>
          </a:xfrm>
          <a:prstGeom prst="flowChartTerminator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Teletronics</a:t>
            </a:r>
            <a:endParaRPr lang="en-US" sz="1600" b="1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81200" y="864513"/>
            <a:ext cx="6934200" cy="4308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91440" rIns="0" bIns="9144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CIPET Offers its Technology Support services in all the key sectors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002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4" grpId="0" animBg="1"/>
      <p:bldP spid="30" grpId="0" animBg="1"/>
      <p:bldP spid="31" grpId="0" animBg="1"/>
      <p:bldP spid="34" grpId="0" animBg="1"/>
      <p:bldP spid="37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447800"/>
            <a:ext cx="563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MAJOR SOFTWARE RESOURCES</a:t>
            </a:r>
          </a:p>
        </p:txBody>
      </p:sp>
      <p:pic>
        <p:nvPicPr>
          <p:cNvPr id="17" name="Picture 16" descr="Picture1.png"/>
          <p:cNvPicPr>
            <a:picLocks noChangeAspect="1"/>
          </p:cNvPicPr>
          <p:nvPr/>
        </p:nvPicPr>
        <p:blipFill>
          <a:blip r:embed="rId3" cstate="print"/>
          <a:srcRect l="24806" r="17903"/>
          <a:stretch>
            <a:fillRect/>
          </a:stretch>
        </p:blipFill>
        <p:spPr>
          <a:xfrm>
            <a:off x="7467600" y="3429000"/>
            <a:ext cx="1371600" cy="1602718"/>
          </a:xfrm>
          <a:prstGeom prst="rect">
            <a:avLst/>
          </a:prstGeom>
        </p:spPr>
      </p:pic>
      <p:pic>
        <p:nvPicPr>
          <p:cNvPr id="18" name="Picture 17" descr="Picture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399" y="5181600"/>
            <a:ext cx="2604151" cy="1295400"/>
          </a:xfrm>
          <a:prstGeom prst="rect">
            <a:avLst/>
          </a:prstGeom>
        </p:spPr>
      </p:pic>
      <p:pic>
        <p:nvPicPr>
          <p:cNvPr id="19" name="Picture 18" descr="Picture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4600" y="5181600"/>
            <a:ext cx="1981200" cy="1353257"/>
          </a:xfrm>
          <a:prstGeom prst="rect">
            <a:avLst/>
          </a:prstGeom>
        </p:spPr>
      </p:pic>
      <p:pic>
        <p:nvPicPr>
          <p:cNvPr id="21" name="Picture 20" descr="Picture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5181600"/>
            <a:ext cx="1956232" cy="1295400"/>
          </a:xfrm>
          <a:prstGeom prst="rect">
            <a:avLst/>
          </a:prstGeom>
        </p:spPr>
      </p:pic>
      <p:pic>
        <p:nvPicPr>
          <p:cNvPr id="22" name="Picture 21" descr="Picture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67600" y="1806225"/>
            <a:ext cx="1319402" cy="144969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14400" y="2416076"/>
            <a:ext cx="381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Bookman Old Style" pitchFamily="18" charset="0"/>
              </a:rPr>
              <a:t>MASTERCAM </a:t>
            </a:r>
          </a:p>
          <a:p>
            <a:pPr marL="228600" indent="-228600"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Bookman Old Style" pitchFamily="18" charset="0"/>
              </a:rPr>
              <a:t>Solid Edge</a:t>
            </a:r>
          </a:p>
          <a:p>
            <a:pPr marL="228600" indent="-228600"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Bookman Old Style" pitchFamily="18" charset="0"/>
              </a:rPr>
              <a:t>IDEAS</a:t>
            </a:r>
          </a:p>
          <a:p>
            <a:pPr marL="228600" indent="-228600"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Bookman Old Style" pitchFamily="18" charset="0"/>
              </a:rPr>
              <a:t>CIMATRON</a:t>
            </a:r>
          </a:p>
          <a:p>
            <a:pPr marL="228600" indent="-228600"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Bookman Old Style" pitchFamily="18" charset="0"/>
              </a:rPr>
              <a:t>Pro - Engineer</a:t>
            </a:r>
          </a:p>
          <a:p>
            <a:pPr marL="228600" indent="-228600"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Bookman Old Style" pitchFamily="18" charset="0"/>
              </a:rPr>
              <a:t>NX-</a:t>
            </a:r>
            <a:r>
              <a:rPr lang="en-US" sz="2000" b="1" dirty="0" err="1" smtClean="0">
                <a:solidFill>
                  <a:schemeClr val="bg1"/>
                </a:solidFill>
                <a:latin typeface="Bookman Old Style" pitchFamily="18" charset="0"/>
              </a:rPr>
              <a:t>Unigraphics</a:t>
            </a:r>
            <a:endParaRPr lang="en-US" sz="20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2438400"/>
            <a:ext cx="381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CATIA</a:t>
            </a:r>
          </a:p>
          <a:p>
            <a:pPr marL="228600" indent="-228600">
              <a:buFont typeface="Arial"/>
              <a:buChar char="•"/>
            </a:pPr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AutoCAD</a:t>
            </a:r>
          </a:p>
          <a:p>
            <a:pPr marL="228600" indent="-228600"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Bookman Old Style" pitchFamily="18" charset="0"/>
              </a:rPr>
              <a:t>ANSYS</a:t>
            </a:r>
          </a:p>
          <a:p>
            <a:pPr marL="228600" indent="-228600">
              <a:buFont typeface="Arial"/>
              <a:buChar char="•"/>
            </a:pPr>
            <a:r>
              <a:rPr lang="en-US" sz="2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Hypermesh</a:t>
            </a:r>
            <a:endParaRPr lang="en-US" sz="20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Bookman Old Style" pitchFamily="18" charset="0"/>
            </a:endParaRPr>
          </a:p>
          <a:p>
            <a:pPr marL="228600" indent="-228600">
              <a:buFont typeface="Arial"/>
              <a:buChar char="•"/>
            </a:pPr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LS DYNA</a:t>
            </a:r>
          </a:p>
          <a:p>
            <a:pPr marL="228600" indent="-228600">
              <a:buFont typeface="Arial"/>
              <a:buChar char="•"/>
            </a:pPr>
            <a:r>
              <a:rPr lang="en-US" sz="2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Moldflow</a:t>
            </a:r>
            <a:endParaRPr lang="en-US" sz="2000" b="1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990600"/>
            <a:ext cx="7772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200" b="1" dirty="0" smtClean="0">
                <a:solidFill>
                  <a:srgbClr val="FFFF00"/>
                </a:solidFill>
                <a:latin typeface="Bookman Old Style" pitchFamily="18" charset="0"/>
              </a:rPr>
              <a:t>Infrastructure &amp; Facilities - Design/CAD/CAM/CAE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71600" y="1295400"/>
            <a:ext cx="61722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CNC Machines 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• Universal milling and boring Machine </a:t>
            </a:r>
            <a:b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• Die sinking - EDM </a:t>
            </a:r>
            <a:b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• Universal lathe with </a:t>
            </a:r>
            <a:r>
              <a:rPr lang="en-US" sz="1400" b="1" dirty="0" err="1" smtClean="0">
                <a:solidFill>
                  <a:schemeClr val="bg1"/>
                </a:solidFill>
                <a:latin typeface="Verdana" pitchFamily="34" charset="0"/>
              </a:rPr>
              <a:t>hydrobar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 feeder </a:t>
            </a:r>
            <a:b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• High precision surface and profile grinder </a:t>
            </a:r>
            <a:b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• Wire cut EDM </a:t>
            </a:r>
            <a:b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• turning Centre </a:t>
            </a:r>
            <a:b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• Speed 5 Axis machining centre </a:t>
            </a:r>
            <a:b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• CNC EDM Spark erosion Machine</a:t>
            </a:r>
          </a:p>
          <a:p>
            <a:endParaRPr lang="en-US" sz="1400" b="1" dirty="0" smtClean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Special purpose Machines 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• Jig boring machine </a:t>
            </a:r>
            <a:b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• Co-ordinate drilling and boring machine </a:t>
            </a:r>
            <a:b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• Center lathe with hydro copying attachment </a:t>
            </a:r>
            <a:b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• Rotary surface grinding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• Cylindrical grinder </a:t>
            </a:r>
            <a:b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</a:rPr>
              <a:t>• Optical profile grinding machine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524000" y="8382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1" dirty="0">
                <a:solidFill>
                  <a:srgbClr val="FFFF00"/>
                </a:solidFill>
              </a:rPr>
              <a:t>Infrastructure &amp; </a:t>
            </a:r>
            <a:r>
              <a:rPr lang="en-US" sz="2400" b="1" dirty="0" smtClean="0">
                <a:solidFill>
                  <a:srgbClr val="FFFF00"/>
                </a:solidFill>
              </a:rPr>
              <a:t>Facilities – Tool Room</a:t>
            </a:r>
          </a:p>
        </p:txBody>
      </p:sp>
      <p:pic>
        <p:nvPicPr>
          <p:cNvPr id="20" name="Picture 9" descr="IMG_008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4200"/>
            <a:ext cx="1320800" cy="990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2" name="Picture 11" descr="IMG_008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28800"/>
            <a:ext cx="1295400" cy="971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3" name="Picture 22" descr="toolroom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715000"/>
            <a:ext cx="1257600" cy="8446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Picture 23" descr="toolroom-7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343400"/>
            <a:ext cx="1257600" cy="8446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Picture 8" descr="IMG_008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21600" y="1524000"/>
            <a:ext cx="1422400" cy="1066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6" name="Picture 10" descr="IMG_0080.JPG"/>
          <p:cNvPicPr>
            <a:picLocks noChangeAspect="1"/>
          </p:cNvPicPr>
          <p:nvPr/>
        </p:nvPicPr>
        <p:blipFill>
          <a:blip r:embed="rId8" cstate="print"/>
          <a:srcRect l="23334"/>
          <a:stretch>
            <a:fillRect/>
          </a:stretch>
        </p:blipFill>
        <p:spPr bwMode="auto">
          <a:xfrm>
            <a:off x="7772401" y="2895600"/>
            <a:ext cx="1371600" cy="1143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7" name="Picture 26" descr="toolroom-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86600" y="5715000"/>
            <a:ext cx="1237332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Picture 27" descr="toolroom-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94778" y="4419600"/>
            <a:ext cx="1349222" cy="9970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Picture 28" descr="toolroom-8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7800" y="5715000"/>
            <a:ext cx="1247940" cy="838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" name="Picture 29" descr="toolroom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67200" y="5715000"/>
            <a:ext cx="1257600" cy="8446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1" name="Picture 30" descr="toolroom-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38800" y="5715000"/>
            <a:ext cx="1333800" cy="895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2" name="Picture 31" descr="toolroom-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19400" y="5715000"/>
            <a:ext cx="1257600" cy="8446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6002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838200" y="10668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000" b="1" dirty="0">
                <a:solidFill>
                  <a:srgbClr val="FFFF00"/>
                </a:solidFill>
                <a:latin typeface="Bookman Old Style" pitchFamily="18" charset="0"/>
              </a:rPr>
              <a:t>Infrastructure &amp; </a:t>
            </a:r>
            <a:r>
              <a:rPr lang="en-US" sz="2000" b="1" dirty="0" smtClean="0">
                <a:solidFill>
                  <a:srgbClr val="FFFF00"/>
                </a:solidFill>
                <a:latin typeface="Bookman Old Style" pitchFamily="18" charset="0"/>
              </a:rPr>
              <a:t>Facilities – Processing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43400" y="1752600"/>
            <a:ext cx="4648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indent="-347663"/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• 	Injection </a:t>
            </a:r>
            <a:r>
              <a:rPr lang="en-US" b="1" dirty="0" err="1" smtClean="0">
                <a:solidFill>
                  <a:schemeClr val="bg1"/>
                </a:solidFill>
                <a:latin typeface="Verdana" pitchFamily="34" charset="0"/>
              </a:rPr>
              <a:t>Moulding</a:t>
            </a: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 Machine (Micro Processor, All Electrical)</a:t>
            </a:r>
          </a:p>
          <a:p>
            <a:pPr marL="347663" indent="-347663"/>
            <a:endParaRPr lang="en-US" b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7663" indent="-347663"/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• 	Extrusion Stretch Blow </a:t>
            </a:r>
            <a:r>
              <a:rPr lang="en-US" b="1" dirty="0" err="1" smtClean="0">
                <a:solidFill>
                  <a:schemeClr val="bg1"/>
                </a:solidFill>
                <a:latin typeface="Verdana" pitchFamily="34" charset="0"/>
              </a:rPr>
              <a:t>Moulding</a:t>
            </a: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 Machine</a:t>
            </a:r>
          </a:p>
          <a:p>
            <a:pPr marL="347663" indent="-347663"/>
            <a:endParaRPr lang="en-US" b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7663" indent="-347663"/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• 	Single and Multilayer Film Extrusion</a:t>
            </a:r>
          </a:p>
          <a:p>
            <a:pPr marL="347663" indent="-347663"/>
            <a:endParaRPr lang="en-US" b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7663" indent="-347663"/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• 	Transfer, Compression </a:t>
            </a:r>
            <a:r>
              <a:rPr lang="en-US" b="1" dirty="0" err="1" smtClean="0">
                <a:solidFill>
                  <a:schemeClr val="bg1"/>
                </a:solidFill>
                <a:latin typeface="Verdana" pitchFamily="34" charset="0"/>
              </a:rPr>
              <a:t>Moulding</a:t>
            </a:r>
            <a:endParaRPr lang="en-US" b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7663" indent="-347663"/>
            <a:endParaRPr lang="en-US" b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7663" indent="-347663"/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• 	Blending &amp; Compounding</a:t>
            </a:r>
          </a:p>
          <a:p>
            <a:pPr marL="347663" indent="-347663"/>
            <a:endParaRPr lang="en-US" b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7663" indent="-347663"/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• 	FRP / Composite Products</a:t>
            </a:r>
          </a:p>
          <a:p>
            <a:pPr marL="347663" indent="-347663"/>
            <a:endParaRPr lang="en-US" b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7663" indent="-347663"/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• 	Recycling of Plastics Waste</a:t>
            </a:r>
          </a:p>
        </p:txBody>
      </p:sp>
      <p:pic>
        <p:nvPicPr>
          <p:cNvPr id="20" name="Picture 19" descr="TSS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4830" y="4876800"/>
            <a:ext cx="2013769" cy="1664592"/>
          </a:xfrm>
          <a:prstGeom prst="rect">
            <a:avLst/>
          </a:prstGeom>
        </p:spPr>
      </p:pic>
      <p:pic>
        <p:nvPicPr>
          <p:cNvPr id="21" name="Picture 20" descr="TSS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465" y="1905000"/>
            <a:ext cx="3650135" cy="2743200"/>
          </a:xfrm>
          <a:prstGeom prst="rect">
            <a:avLst/>
          </a:prstGeom>
        </p:spPr>
      </p:pic>
      <p:pic>
        <p:nvPicPr>
          <p:cNvPr id="22" name="Picture 21" descr="TSS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530" y="4876800"/>
            <a:ext cx="1531004" cy="16804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85800" y="9144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000" b="1" dirty="0">
                <a:solidFill>
                  <a:srgbClr val="FFFF00"/>
                </a:solidFill>
                <a:latin typeface="Bookman Old Style" pitchFamily="18" charset="0"/>
              </a:rPr>
              <a:t>Infrastructure &amp; </a:t>
            </a:r>
            <a:r>
              <a:rPr lang="en-US" sz="2000" b="1" dirty="0" smtClean="0">
                <a:solidFill>
                  <a:srgbClr val="FFFF00"/>
                </a:solidFill>
                <a:latin typeface="Bookman Old Style" pitchFamily="18" charset="0"/>
              </a:rPr>
              <a:t>Facilities – Plastic Testing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00200" y="1371600"/>
            <a:ext cx="5867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indent="-347663" algn="just"/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• 	Testing of Plastics materials and products as per National &amp; International Standards through NABL accredited Laboratory for Mechanical, Thermal, Optical, Chemical &amp; Rheological Properties</a:t>
            </a:r>
          </a:p>
          <a:p>
            <a:pPr marL="347663" indent="-347663" algn="just"/>
            <a:endParaRPr lang="en-US" b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7663" indent="-347663" algn="just"/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• 	Testing of Biodegradability as per ASTM, ISO Standards</a:t>
            </a:r>
          </a:p>
          <a:p>
            <a:pPr marL="347663" indent="-347663" algn="just"/>
            <a:endParaRPr lang="en-US" b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7663" indent="-347663" algn="just"/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•	Micro-biological Studies on Plastics Products through Sterility Lab.</a:t>
            </a:r>
          </a:p>
          <a:p>
            <a:pPr marL="347663" indent="-347663" algn="just"/>
            <a:endParaRPr lang="en-US" b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7663" indent="-347663" algn="just"/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•	Third party Inspection Services for Plastics &amp; Allied Products for Quality Assurance (ISO/IEC – 17020)</a:t>
            </a:r>
          </a:p>
          <a:p>
            <a:pPr marL="347663" indent="-347663" algn="just"/>
            <a:endParaRPr lang="en-US" b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47663" indent="-347663" algn="just"/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• 	Technology Audit &amp; Assessment of Plastics based Industry</a:t>
            </a:r>
          </a:p>
        </p:txBody>
      </p:sp>
      <p:pic>
        <p:nvPicPr>
          <p:cNvPr id="22" name="Picture 10" descr="IMG_0014.JPG"/>
          <p:cNvPicPr>
            <a:picLocks noChangeAspect="1"/>
          </p:cNvPicPr>
          <p:nvPr/>
        </p:nvPicPr>
        <p:blipFill>
          <a:blip r:embed="rId3" cstate="print"/>
          <a:srcRect l="19167" t="14444" r="19167" b="18889"/>
          <a:stretch>
            <a:fillRect/>
          </a:stretch>
        </p:blipFill>
        <p:spPr bwMode="auto">
          <a:xfrm>
            <a:off x="0" y="2667000"/>
            <a:ext cx="1295400" cy="105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1" descr="IMG_00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testing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515" y="5827504"/>
            <a:ext cx="1204685" cy="809147"/>
          </a:xfrm>
          <a:prstGeom prst="rect">
            <a:avLst/>
          </a:prstGeom>
        </p:spPr>
      </p:pic>
      <p:pic>
        <p:nvPicPr>
          <p:cNvPr id="25" name="Picture 24" descr="testing-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3886200"/>
            <a:ext cx="1295399" cy="870076"/>
          </a:xfrm>
          <a:prstGeom prst="rect">
            <a:avLst/>
          </a:prstGeom>
        </p:spPr>
      </p:pic>
      <p:pic>
        <p:nvPicPr>
          <p:cNvPr id="26" name="Picture 25" descr="testing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876800"/>
            <a:ext cx="1295400" cy="820420"/>
          </a:xfrm>
          <a:prstGeom prst="rect">
            <a:avLst/>
          </a:prstGeom>
        </p:spPr>
      </p:pic>
      <p:pic>
        <p:nvPicPr>
          <p:cNvPr id="27" name="Picture 26" descr="testing-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2400" y="5257800"/>
            <a:ext cx="1371600" cy="921258"/>
          </a:xfrm>
          <a:prstGeom prst="rect">
            <a:avLst/>
          </a:prstGeom>
        </p:spPr>
      </p:pic>
      <p:pic>
        <p:nvPicPr>
          <p:cNvPr id="28" name="Picture 27" descr="testing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80687" y="1447800"/>
            <a:ext cx="1263313" cy="1739920"/>
          </a:xfrm>
          <a:prstGeom prst="rect">
            <a:avLst/>
          </a:prstGeom>
        </p:spPr>
      </p:pic>
      <p:pic>
        <p:nvPicPr>
          <p:cNvPr id="29" name="Picture 28" descr="testing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48600" y="3276600"/>
            <a:ext cx="1295400" cy="920203"/>
          </a:xfrm>
          <a:prstGeom prst="rect">
            <a:avLst/>
          </a:prstGeom>
        </p:spPr>
      </p:pic>
      <p:pic>
        <p:nvPicPr>
          <p:cNvPr id="30" name="Picture 29" descr="testing-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48600" y="4267200"/>
            <a:ext cx="1295400" cy="8700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02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0" y="8382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000" b="1" dirty="0">
                <a:solidFill>
                  <a:srgbClr val="FFFF00"/>
                </a:solidFill>
                <a:latin typeface="Bookman Old Style" pitchFamily="18" charset="0"/>
              </a:rPr>
              <a:t>Infrastructure &amp; </a:t>
            </a:r>
            <a:r>
              <a:rPr lang="en-US" sz="2000" b="1" dirty="0" smtClean="0">
                <a:solidFill>
                  <a:srgbClr val="FFFF00"/>
                </a:solidFill>
                <a:latin typeface="Bookman Old Style" pitchFamily="18" charset="0"/>
              </a:rPr>
              <a:t>Facilities – Calibration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533400" y="1395821"/>
          <a:ext cx="8229600" cy="918210"/>
        </p:xfrm>
        <a:graphic>
          <a:graphicData uri="http://schemas.openxmlformats.org/drawingml/2006/table">
            <a:tbl>
              <a:tblPr/>
              <a:tblGrid>
                <a:gridCol w="2063121"/>
                <a:gridCol w="26695"/>
                <a:gridCol w="6139784"/>
              </a:tblGrid>
              <a:tr h="38100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Dimension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B28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b="1" dirty="0">
                        <a:solidFill>
                          <a:srgbClr val="006600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B286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 err="1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Vernier</a:t>
                      </a:r>
                      <a:r>
                        <a:rPr lang="en-US" sz="1800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calliper</a:t>
                      </a:r>
                      <a:r>
                        <a:rPr lang="en-US" sz="1800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, Micrometer, Dial gauge, Thickness gauge, measuring tape/Pie Tape</a:t>
                      </a:r>
                      <a:r>
                        <a:rPr lang="en-US" sz="1800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/ Steel </a:t>
                      </a:r>
                      <a:r>
                        <a:rPr lang="en-US" sz="1800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scale, height gauge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B28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33400" y="2318658"/>
          <a:ext cx="8229600" cy="918210"/>
        </p:xfrm>
        <a:graphic>
          <a:graphicData uri="http://schemas.openxmlformats.org/drawingml/2006/table">
            <a:tbl>
              <a:tblPr/>
              <a:tblGrid>
                <a:gridCol w="2077375"/>
                <a:gridCol w="26633"/>
                <a:gridCol w="6125592"/>
              </a:tblGrid>
              <a:tr h="901065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Temperature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b="1">
                        <a:solidFill>
                          <a:srgbClr val="006600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Temperature controller, Temperature sensor, Temperature Indicators, Glass thermometer, water bath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33400" y="3245940"/>
          <a:ext cx="8229600" cy="381000"/>
        </p:xfrm>
        <a:graphic>
          <a:graphicData uri="http://schemas.openxmlformats.org/drawingml/2006/table">
            <a:tbl>
              <a:tblPr/>
              <a:tblGrid>
                <a:gridCol w="2077375"/>
                <a:gridCol w="26633"/>
                <a:gridCol w="6125592"/>
              </a:tblGrid>
              <a:tr h="38100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  <a:cs typeface="Tahoma" pitchFamily="34" charset="0"/>
                        </a:rPr>
                        <a:t>Volume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B28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rgbClr val="006600"/>
                        </a:solidFill>
                        <a:latin typeface="Bookman Old Style" pitchFamily="18" charset="0"/>
                        <a:cs typeface="Tahoma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B286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b-NO" b="1" dirty="0">
                          <a:solidFill>
                            <a:srgbClr val="006600"/>
                          </a:solidFill>
                          <a:latin typeface="Bookman Old Style" pitchFamily="18" charset="0"/>
                          <a:cs typeface="Tahoma" pitchFamily="34" charset="0"/>
                        </a:rPr>
                        <a:t>Burette/ pipette/ Measuring Flask, RD Bottle etc.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B28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533400" y="3639460"/>
          <a:ext cx="8229600" cy="381000"/>
        </p:xfrm>
        <a:graphic>
          <a:graphicData uri="http://schemas.openxmlformats.org/drawingml/2006/table">
            <a:tbl>
              <a:tblPr/>
              <a:tblGrid>
                <a:gridCol w="2077375"/>
                <a:gridCol w="26633"/>
                <a:gridCol w="6125592"/>
              </a:tblGrid>
              <a:tr h="38100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Time &amp; RPM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rgbClr val="006600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ass thermometer, water bath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533400" y="4038604"/>
          <a:ext cx="8229600" cy="918210"/>
        </p:xfrm>
        <a:graphic>
          <a:graphicData uri="http://schemas.openxmlformats.org/drawingml/2006/table">
            <a:tbl>
              <a:tblPr/>
              <a:tblGrid>
                <a:gridCol w="1997476"/>
                <a:gridCol w="79899"/>
                <a:gridCol w="6152225"/>
              </a:tblGrid>
              <a:tr h="38100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Pressure, force and Mass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B28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>
                        <a:solidFill>
                          <a:srgbClr val="006600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B286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Pressure gauges, Load Cells (UTM), Tensile and Compression machine, Weight Box and weights, Electronic Balance, Spring Balance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B28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533400" y="4965700"/>
          <a:ext cx="8229600" cy="1741170"/>
        </p:xfrm>
        <a:graphic>
          <a:graphicData uri="http://schemas.openxmlformats.org/drawingml/2006/table">
            <a:tbl>
              <a:tblPr/>
              <a:tblGrid>
                <a:gridCol w="1677880"/>
                <a:gridCol w="399495"/>
                <a:gridCol w="6152225"/>
              </a:tblGrid>
              <a:tr h="38100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Electrical calibration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>
                        <a:solidFill>
                          <a:srgbClr val="006600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ACV/DCV – Voltmeter (AC </a:t>
                      </a:r>
                      <a:r>
                        <a:rPr lang="en-US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&amp; DC)</a:t>
                      </a:r>
                      <a:r>
                        <a:rPr lang="en-US" b="1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ACI</a:t>
                      </a:r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/ DCI – </a:t>
                      </a:r>
                      <a:r>
                        <a:rPr lang="en-US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Ammeter Resistance </a:t>
                      </a:r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– </a:t>
                      </a:r>
                      <a:r>
                        <a:rPr lang="en-US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Ohm-meter DCI/ Resistance </a:t>
                      </a:r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– Multi </a:t>
                      </a:r>
                      <a:r>
                        <a:rPr lang="en-US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meter</a:t>
                      </a:r>
                      <a:r>
                        <a:rPr lang="en-US" b="1" baseline="0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Frequency </a:t>
                      </a:r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– Frequency </a:t>
                      </a:r>
                      <a:r>
                        <a:rPr lang="en-US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Controller Capacitance </a:t>
                      </a:r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– LCR </a:t>
                      </a:r>
                      <a:r>
                        <a:rPr lang="en-US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Meter Insulation </a:t>
                      </a:r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– 100 M 2G </a:t>
                      </a:r>
                      <a:r>
                        <a:rPr lang="en-US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M Insulation Resistance </a:t>
                      </a:r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– Resistance </a:t>
                      </a:r>
                      <a:r>
                        <a:rPr lang="en-US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tester Power </a:t>
                      </a:r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(AC/DC) </a:t>
                      </a:r>
                      <a:r>
                        <a:rPr lang="en-US" b="1" dirty="0" smtClean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– </a:t>
                      </a:r>
                      <a:r>
                        <a:rPr lang="en-US" b="1" dirty="0">
                          <a:solidFill>
                            <a:srgbClr val="006600"/>
                          </a:solidFill>
                          <a:latin typeface="Bookman Old Style" pitchFamily="18" charset="0"/>
                        </a:rPr>
                        <a:t>Wattmeter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002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85800" y="114300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Bookman Old Style" pitchFamily="18" charset="0"/>
              </a:rPr>
              <a:t>DESIGN </a:t>
            </a:r>
            <a:r>
              <a:rPr lang="en-US" sz="2000" b="1" dirty="0">
                <a:solidFill>
                  <a:srgbClr val="FFFF00"/>
                </a:solidFill>
                <a:latin typeface="Bookman Old Style" pitchFamily="18" charset="0"/>
              </a:rPr>
              <a:t>AND DEVELOPMENT OF MODULAR PROSTHETIC APPLIANCE </a:t>
            </a:r>
            <a:endParaRPr lang="en-US" sz="20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2" cstate="print"/>
          <a:srcRect l="11719" t="14583" r="13281" b="75000"/>
          <a:stretch>
            <a:fillRect/>
          </a:stretch>
        </p:blipFill>
        <p:spPr bwMode="auto">
          <a:xfrm>
            <a:off x="1524000" y="2057400"/>
            <a:ext cx="441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50" y="3048000"/>
            <a:ext cx="4159250" cy="31432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25" y="3044825"/>
            <a:ext cx="1552575" cy="31273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" name="Picture 2" descr="C:\Documents and Settings\Navaneethan\Desktop\all centres data\mysore\PhotosCIPET Evolution\photo 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1575" y="2438400"/>
            <a:ext cx="2740025" cy="3733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002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yer 28 copy 4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7065" y="4184197"/>
            <a:ext cx="2742690" cy="2041071"/>
          </a:xfrm>
          <a:prstGeom prst="rect">
            <a:avLst/>
          </a:prstGeom>
        </p:spPr>
      </p:pic>
      <p:pic>
        <p:nvPicPr>
          <p:cNvPr id="5" name="Layer 28 copy 5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402" y="1415993"/>
            <a:ext cx="2015559" cy="4809274"/>
          </a:xfrm>
          <a:prstGeom prst="rect">
            <a:avLst/>
          </a:prstGeom>
        </p:spPr>
      </p:pic>
      <p:pic>
        <p:nvPicPr>
          <p:cNvPr id="6" name="Layer 39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2514600"/>
            <a:ext cx="1479777" cy="778159"/>
          </a:xfrm>
          <a:prstGeom prst="rect">
            <a:avLst/>
          </a:prstGeom>
        </p:spPr>
      </p:pic>
      <p:pic>
        <p:nvPicPr>
          <p:cNvPr id="7" name="Layer 28 copy 7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9019" y="2053829"/>
            <a:ext cx="2870257" cy="2041071"/>
          </a:xfrm>
          <a:prstGeom prst="rect">
            <a:avLst/>
          </a:prstGeom>
        </p:spPr>
      </p:pic>
      <p:pic>
        <p:nvPicPr>
          <p:cNvPr id="8" name="(6 Components) 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349" y="1415993"/>
            <a:ext cx="5689487" cy="701619"/>
          </a:xfrm>
          <a:prstGeom prst="rect">
            <a:avLst/>
          </a:prstGeom>
        </p:spPr>
      </p:pic>
      <p:pic>
        <p:nvPicPr>
          <p:cNvPr id="10" name="Layer 28 copy 3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295" y="4184197"/>
            <a:ext cx="2742690" cy="204107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35295D-2AC9-4384-ADF7-34D7489A77D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002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318909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yer 34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212" y="3941819"/>
            <a:ext cx="3163661" cy="2257936"/>
          </a:xfrm>
          <a:prstGeom prst="rect">
            <a:avLst/>
          </a:prstGeom>
        </p:spPr>
      </p:pic>
      <p:pic>
        <p:nvPicPr>
          <p:cNvPr id="5" name="Layer 35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8795" y="1237401"/>
            <a:ext cx="2883013" cy="612321"/>
          </a:xfrm>
          <a:prstGeom prst="rect">
            <a:avLst/>
          </a:prstGeom>
        </p:spPr>
      </p:pic>
      <p:pic>
        <p:nvPicPr>
          <p:cNvPr id="6" name="Layer 37 copy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0358" y="2066585"/>
            <a:ext cx="3814253" cy="4107656"/>
          </a:xfrm>
          <a:prstGeom prst="rect">
            <a:avLst/>
          </a:prstGeom>
        </p:spPr>
      </p:pic>
      <p:pic>
        <p:nvPicPr>
          <p:cNvPr id="7" name="Layer 3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699" y="2002802"/>
            <a:ext cx="3150904" cy="182420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35295D-2AC9-4384-ADF7-34D7489A77D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526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375269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729805"/>
            <a:ext cx="8001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n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Central Institute of Plastics</a:t>
            </a:r>
            <a:endParaRPr lang="en-US" sz="2800" b="1" dirty="0">
              <a:ln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n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Engineering and Technology (CIPET)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Department of Chemicals &amp; Petrochemicals</a:t>
            </a:r>
            <a:endParaRPr lang="en-US" sz="2800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11" descr="rasani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4724400"/>
            <a:ext cx="3429000" cy="685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2" cstate="print"/>
          <a:srcRect l="1676" t="14360" r="94324" b="80252"/>
          <a:stretch>
            <a:fillRect/>
          </a:stretch>
        </p:blipFill>
        <p:spPr bwMode="auto">
          <a:xfrm>
            <a:off x="3605212" y="1244600"/>
            <a:ext cx="966788" cy="8128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143000" y="2526268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Press Tool for the Gear Cover Sheet Metal used in Crew Cabin </a:t>
            </a:r>
          </a:p>
        </p:txBody>
      </p:sp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860" y="3276600"/>
            <a:ext cx="319814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6" name="Picture 6" descr="DSC_00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4350" y="3276600"/>
            <a:ext cx="3905250" cy="2589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7" name="Oval 36"/>
          <p:cNvSpPr/>
          <p:nvPr/>
        </p:nvSpPr>
        <p:spPr>
          <a:xfrm>
            <a:off x="5257800" y="4648200"/>
            <a:ext cx="685800" cy="457200"/>
          </a:xfrm>
          <a:prstGeom prst="ellipse">
            <a:avLst/>
          </a:prstGeom>
          <a:solidFill>
            <a:srgbClr val="FFFF00">
              <a:alpha val="3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762000" y="3200400"/>
            <a:ext cx="7696200" cy="2743200"/>
          </a:xfrm>
          <a:prstGeom prst="roundRect">
            <a:avLst>
              <a:gd name="adj" fmla="val 11617"/>
            </a:avLst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002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 animBg="1"/>
      <p:bldP spid="3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228600" y="990600"/>
            <a:ext cx="868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000" b="1" dirty="0" err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Molds</a:t>
            </a:r>
            <a:r>
              <a:rPr lang="en-AU" sz="2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for Indian </a:t>
            </a:r>
            <a:r>
              <a:rPr lang="en-AU" sz="20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Railways </a:t>
            </a:r>
            <a:r>
              <a:rPr lang="en-AU" sz="2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– Signal Communication</a:t>
            </a:r>
          </a:p>
        </p:txBody>
      </p:sp>
      <p:pic>
        <p:nvPicPr>
          <p:cNvPr id="33" name="Picture 32" descr="Indian_Railway-logo-D33F1889EB-seeklogo.com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3800" y="2895600"/>
            <a:ext cx="1905000" cy="1905000"/>
          </a:xfrm>
          <a:prstGeom prst="rect">
            <a:avLst/>
          </a:prstGeom>
        </p:spPr>
      </p:pic>
      <p:pic>
        <p:nvPicPr>
          <p:cNvPr id="37" name="Picture 6" descr="\\Csc\Local Settings\Temp\base_scaled1.jpg"/>
          <p:cNvPicPr>
            <a:picLocks noChangeAspect="1" noChangeArrowheads="1"/>
          </p:cNvPicPr>
          <p:nvPr/>
        </p:nvPicPr>
        <p:blipFill>
          <a:blip r:embed="rId3" r:link="rId4" cstate="print"/>
          <a:stretch>
            <a:fillRect/>
          </a:stretch>
        </p:blipFill>
        <p:spPr bwMode="auto">
          <a:xfrm>
            <a:off x="742950" y="1524000"/>
            <a:ext cx="2770188" cy="18288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FF0000"/>
            </a:solidFill>
          </a:ln>
        </p:spPr>
      </p:pic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457200" y="3420610"/>
            <a:ext cx="3429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1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Assembly View of all three components </a:t>
            </a:r>
          </a:p>
        </p:txBody>
      </p:sp>
      <p:pic>
        <p:nvPicPr>
          <p:cNvPr id="44" name="Picture 5" descr="\\Csc\Local Settings\Temp\base_scaled12.jpg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5959475" y="1524000"/>
            <a:ext cx="2720975" cy="1828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6019800" y="3384097"/>
            <a:ext cx="2895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1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Single Cavity Transfer Mould for Bakelite </a:t>
            </a:r>
            <a:r>
              <a:rPr lang="en-AU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Plug board</a:t>
            </a:r>
            <a:endParaRPr lang="en-AU" sz="1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9" name="Picture 4" descr="\\Csc\Local Settings\Temp\base_scaled11.jpg"/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914400" y="4014108"/>
            <a:ext cx="2654300" cy="18859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609600" y="5924097"/>
            <a:ext cx="3352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Single Cavity Injection Mould for Polycarbonate cover</a:t>
            </a:r>
          </a:p>
        </p:txBody>
      </p:sp>
      <p:pic>
        <p:nvPicPr>
          <p:cNvPr id="52" name="Picture 3" descr="\\Csc\Local Settings\Temp\base_scaled13.jpg"/>
          <p:cNvPicPr>
            <a:picLocks noChangeAspect="1" noChangeArrowheads="1"/>
          </p:cNvPicPr>
          <p:nvPr/>
        </p:nvPicPr>
        <p:blipFill>
          <a:blip r:embed="rId9" r:link="rId10" cstate="print"/>
          <a:srcRect/>
          <a:stretch>
            <a:fillRect/>
          </a:stretch>
        </p:blipFill>
        <p:spPr bwMode="auto">
          <a:xfrm>
            <a:off x="6096000" y="3995058"/>
            <a:ext cx="2743200" cy="18859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5867400" y="5939972"/>
            <a:ext cx="3276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Single Cavity Compression Mould for Bakelite Base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1" grpId="0"/>
      <p:bldP spid="47" grpId="0"/>
      <p:bldP spid="51" grpId="0"/>
      <p:bldP spid="53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yer 34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46088" y="914400"/>
            <a:ext cx="103346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Layer 3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46088" y="2406650"/>
            <a:ext cx="1122362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Layer 38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33388" y="3503613"/>
            <a:ext cx="1147762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Layer 40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07988" y="4716463"/>
            <a:ext cx="1200150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Layer 42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798638" y="5281613"/>
            <a:ext cx="1722437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Layer 44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673475" y="5268913"/>
            <a:ext cx="1811338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Layer 46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5715000" y="5256213"/>
            <a:ext cx="158115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Layer 48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450138" y="4346575"/>
            <a:ext cx="1492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lastics Testing Centres 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386013" y="911225"/>
            <a:ext cx="45656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Ahmedabad Amritsar Bhopal Bhubaneswar Chennai Guwahati Hajipur "/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118350" y="914400"/>
            <a:ext cx="1785938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Layer 51"/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849438" y="1838325"/>
            <a:ext cx="981075" cy="17002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" name="Layer 51"/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066925" y="2055813"/>
            <a:ext cx="982663" cy="17002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1" name="Layer 51"/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284413" y="2274888"/>
            <a:ext cx="982662" cy="16986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5" name="Layer 51"/>
          <p:cNvPicPr>
            <a:picLocks/>
          </p:cNvPicPr>
          <p:nvPr>
            <p:custDataLst>
              <p:tags r:id="rId14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609850" y="2540000"/>
            <a:ext cx="981075" cy="17002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6" name="Layer 51"/>
          <p:cNvPicPr>
            <a:picLocks/>
          </p:cNvPicPr>
          <p:nvPr>
            <p:custDataLst>
              <p:tags r:id="rId15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827338" y="2757488"/>
            <a:ext cx="981075" cy="17002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7" name="Layer 51"/>
          <p:cNvPicPr>
            <a:picLocks/>
          </p:cNvPicPr>
          <p:nvPr>
            <p:custDataLst>
              <p:tags r:id="rId16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044825" y="2974975"/>
            <a:ext cx="982663" cy="17002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8" name="Layer 51"/>
          <p:cNvPicPr>
            <a:picLocks/>
          </p:cNvPicPr>
          <p:nvPr>
            <p:custDataLst>
              <p:tags r:id="rId17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263900" y="3254375"/>
            <a:ext cx="981075" cy="16986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5" name="Layer 51"/>
          <p:cNvPicPr>
            <a:picLocks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180000">
            <a:off x="4067098" y="3030633"/>
            <a:ext cx="990201" cy="1688856"/>
          </a:xfrm>
          <a:prstGeom prst="rect">
            <a:avLst/>
          </a:prstGeom>
          <a:scene3d>
            <a:camera prst="orthographicFront">
              <a:rot lat="0" lon="5400000" rev="0"/>
            </a:camera>
            <a:lightRig rig="threePt" dir="t"/>
          </a:scene3d>
        </p:spPr>
      </p:pic>
      <p:pic>
        <p:nvPicPr>
          <p:cNvPr id="57" name="Layer 51"/>
          <p:cNvPicPr>
            <a:picLocks/>
          </p:cNvPicPr>
          <p:nvPr>
            <p:custDataLst>
              <p:tags r:id="rId19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4462463" y="1620838"/>
            <a:ext cx="981075" cy="16986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8" name="Layer 51"/>
          <p:cNvPicPr>
            <a:picLocks/>
          </p:cNvPicPr>
          <p:nvPr>
            <p:custDataLst>
              <p:tags r:id="rId20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4679950" y="1838325"/>
            <a:ext cx="981075" cy="17002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9" name="Layer 51"/>
          <p:cNvPicPr>
            <a:picLocks/>
          </p:cNvPicPr>
          <p:nvPr>
            <p:custDataLst>
              <p:tags r:id="rId21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4897438" y="2055813"/>
            <a:ext cx="981075" cy="17002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0" name="Layer 51"/>
          <p:cNvPicPr>
            <a:picLocks/>
          </p:cNvPicPr>
          <p:nvPr>
            <p:custDataLst>
              <p:tags r:id="rId22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222875" y="2322513"/>
            <a:ext cx="981075" cy="16986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1" name="Layer 51"/>
          <p:cNvPicPr>
            <a:picLocks/>
          </p:cNvPicPr>
          <p:nvPr>
            <p:custDataLst>
              <p:tags r:id="rId23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440363" y="2540000"/>
            <a:ext cx="981075" cy="17002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2" name="Layer 51"/>
          <p:cNvPicPr>
            <a:picLocks/>
          </p:cNvPicPr>
          <p:nvPr>
            <p:custDataLst>
              <p:tags r:id="rId24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657850" y="2757488"/>
            <a:ext cx="981075" cy="17002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3" name="Layer 51"/>
          <p:cNvPicPr>
            <a:picLocks/>
          </p:cNvPicPr>
          <p:nvPr>
            <p:custDataLst>
              <p:tags r:id="rId25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876925" y="3036888"/>
            <a:ext cx="981075" cy="16986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6002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500"/>
                            </p:stCondLst>
                            <p:childTnLst>
                              <p:par>
                                <p:cTn id="8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0"/>
                            </p:stCondLst>
                            <p:childTnLst>
                              <p:par>
                                <p:cTn id="9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yer 7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1066800"/>
            <a:ext cx="2398259" cy="1148103"/>
          </a:xfrm>
          <a:prstGeom prst="rect">
            <a:avLst/>
          </a:prstGeom>
        </p:spPr>
      </p:pic>
      <p:pic>
        <p:nvPicPr>
          <p:cNvPr id="5" name="Testing and evaluation  Auto Disable  Syringes as per ISO 7886 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2254" y="2768203"/>
            <a:ext cx="3265714" cy="943996"/>
          </a:xfrm>
          <a:prstGeom prst="rect">
            <a:avLst/>
          </a:prstGeom>
        </p:spPr>
      </p:pic>
      <p:pic>
        <p:nvPicPr>
          <p:cNvPr id="7" name="Layer 74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997" y="2372746"/>
            <a:ext cx="2793717" cy="1722154"/>
          </a:xfrm>
          <a:prstGeom prst="rect">
            <a:avLst/>
          </a:prstGeom>
        </p:spPr>
      </p:pic>
      <p:pic>
        <p:nvPicPr>
          <p:cNvPr id="8" name="Copper - T 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2457" y="2245179"/>
            <a:ext cx="1849721" cy="1798694"/>
          </a:xfrm>
          <a:prstGeom prst="rect">
            <a:avLst/>
          </a:prstGeom>
        </p:spPr>
      </p:pic>
      <p:pic>
        <p:nvPicPr>
          <p:cNvPr id="9" name="Condom 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564" y="4419600"/>
            <a:ext cx="1862477" cy="1862477"/>
          </a:xfrm>
          <a:prstGeom prst="rect">
            <a:avLst/>
          </a:prstGeom>
        </p:spPr>
      </p:pic>
      <p:pic>
        <p:nvPicPr>
          <p:cNvPr id="10" name="IV Set 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0470" y="4457871"/>
            <a:ext cx="1926261" cy="1824207"/>
          </a:xfrm>
          <a:prstGeom prst="rect">
            <a:avLst/>
          </a:prstGeom>
        </p:spPr>
      </p:pic>
      <p:pic>
        <p:nvPicPr>
          <p:cNvPr id="11" name="Saline Kit 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1753" y="4496141"/>
            <a:ext cx="2257936" cy="17604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26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337080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nted Accreditation as Type-A Inspection Body 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402121" y="1066800"/>
            <a:ext cx="6141679" cy="470204"/>
          </a:xfrm>
          <a:prstGeom prst="flowChartTerminator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828800" y="1752600"/>
            <a:ext cx="4495800" cy="7143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FF0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+mn-cs"/>
              </a:rPr>
              <a:t>First Educational Institution in the Country to be certified as per ISO/IEC: 17020</a:t>
            </a:r>
            <a:endParaRPr lang="en-IN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51" name="Layer 64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478531" y="1524000"/>
            <a:ext cx="2513069" cy="35718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2" name="Layer 65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4800" y="1447800"/>
            <a:ext cx="1122363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Layer 55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28600" y="2667000"/>
            <a:ext cx="1173163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Layer 56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443037" y="3276600"/>
            <a:ext cx="11477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Layer 54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587625" y="2590800"/>
            <a:ext cx="358457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Layer 57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28600" y="3657600"/>
            <a:ext cx="1147763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Layer 59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28600" y="4724400"/>
            <a:ext cx="1122363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Layer 68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447800" y="4267200"/>
            <a:ext cx="127635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Layer 60"/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47800" y="5334000"/>
            <a:ext cx="139065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" name="TextBox 23"/>
          <p:cNvSpPr>
            <a:spLocks noChangeArrowheads="1"/>
          </p:cNvSpPr>
          <p:nvPr/>
        </p:nvSpPr>
        <p:spPr bwMode="auto">
          <a:xfrm>
            <a:off x="2819400" y="4267200"/>
            <a:ext cx="2209800" cy="1328738"/>
          </a:xfrm>
          <a:prstGeom prst="flowChartAlternateProcess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CIPET Widens its Scope for Export Inspection Across the Globe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131" name="Layer 58"/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265738" y="4114800"/>
            <a:ext cx="11350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Layer 61"/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181600" y="5181600"/>
            <a:ext cx="1608138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Layer 62"/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629400" y="5405438"/>
            <a:ext cx="1249363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" name="Layer 63"/>
          <p:cNvPicPr>
            <a:picLocks/>
          </p:cNvPicPr>
          <p:nvPr>
            <p:custDataLst>
              <p:tags r:id="rId14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640638" y="5181600"/>
            <a:ext cx="13271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" name="Surveillance Audit has been successfully completed    "/>
          <p:cNvPicPr>
            <a:picLocks/>
          </p:cNvPicPr>
          <p:nvPr>
            <p:custDataLst>
              <p:tags r:id="rId15"/>
            </p:custDataLst>
          </p:nvPr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620838" y="6400800"/>
            <a:ext cx="660876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6002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30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yer 30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362200" y="3352800"/>
            <a:ext cx="9318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nriched interface with Industry associations culminated in gro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6200" y="6008688"/>
            <a:ext cx="86360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Layer 3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38200" y="4648200"/>
            <a:ext cx="6889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Layer 32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 rot="-379447">
            <a:off x="4232275" y="2736850"/>
            <a:ext cx="1300163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Layer 33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477000" y="2971800"/>
            <a:ext cx="1198563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Layer 34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914400" y="3429000"/>
            <a:ext cx="1096963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Layer 35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470275" y="3775075"/>
            <a:ext cx="995363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Layer 36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410200" y="3810000"/>
            <a:ext cx="919163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Layer 37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934200" y="4038600"/>
            <a:ext cx="1198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Layer 38"/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057400" y="4648200"/>
            <a:ext cx="919163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Layer 39"/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227388" y="4922838"/>
            <a:ext cx="1198562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Layer 40"/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465638" y="4922838"/>
            <a:ext cx="1211262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Layer 41"/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715000" y="4935538"/>
            <a:ext cx="10461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Layer 42"/>
          <p:cNvPicPr>
            <a:picLocks/>
          </p:cNvPicPr>
          <p:nvPr>
            <p:custDataLst>
              <p:tags r:id="rId14"/>
            </p:custDataLst>
          </p:nvPr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066800" y="1981200"/>
            <a:ext cx="15811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Layer 43"/>
          <p:cNvPicPr>
            <a:picLocks/>
          </p:cNvPicPr>
          <p:nvPr>
            <p:custDataLst>
              <p:tags r:id="rId15"/>
            </p:custDataLst>
          </p:nvPr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200400" y="1905000"/>
            <a:ext cx="879475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Layer 44"/>
          <p:cNvPicPr>
            <a:picLocks/>
          </p:cNvPicPr>
          <p:nvPr>
            <p:custDataLst>
              <p:tags r:id="rId16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934200" y="1828800"/>
            <a:ext cx="919163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Layer 45"/>
          <p:cNvPicPr>
            <a:picLocks/>
          </p:cNvPicPr>
          <p:nvPr>
            <p:custDataLst>
              <p:tags r:id="rId17"/>
            </p:custDataLst>
          </p:nvPr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334000" y="1828800"/>
            <a:ext cx="790575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Layer 28 copy 2"/>
          <p:cNvPicPr>
            <a:picLocks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650546" y="1140279"/>
            <a:ext cx="5817054" cy="612321"/>
          </a:xfrm>
          <a:prstGeom prst="flowChartTerminator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00200" y="152400"/>
            <a:ext cx="5410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Technology Support Services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3408" y="228600"/>
            <a:ext cx="5269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Verdana" pitchFamily="34" charset="0"/>
              </a:rPr>
              <a:t>Research &amp; Development</a:t>
            </a:r>
            <a:endParaRPr lang="en-US" sz="28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6" name="Picture 5" descr="Build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6037" y="1295400"/>
            <a:ext cx="3624248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Copy of cover.bmp"/>
          <p:cNvPicPr>
            <a:picLocks noChangeAspect="1" noChangeArrowheads="1"/>
          </p:cNvPicPr>
          <p:nvPr/>
        </p:nvPicPr>
        <p:blipFill>
          <a:blip r:embed="rId3" cstate="print"/>
          <a:srcRect l="29614" t="47171" r="46516" b="45193"/>
          <a:stretch>
            <a:fillRect/>
          </a:stretch>
        </p:blipFill>
        <p:spPr bwMode="auto">
          <a:xfrm>
            <a:off x="5638800" y="5257800"/>
            <a:ext cx="1905000" cy="83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5" descr="E:\LARPM\LOGOS\LARPM 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5410200"/>
            <a:ext cx="1944688" cy="642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8" descr="C:\Documents and Settings\hcl\Desktop\LARPM LOGO\NEW\LARPM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295400"/>
            <a:ext cx="3395663" cy="2483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124200" y="152400"/>
            <a:ext cx="2362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R&amp;D Wings</a:t>
            </a:r>
            <a:endParaRPr lang="en-IN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4038600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Laboratory for Advanced Research in Polymeric Materials (LARPM)</a:t>
            </a:r>
            <a:endParaRPr lang="en-US" sz="20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4038600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Advanced Research School for Technology &amp; Product Simulation (ARSTPS)</a:t>
            </a:r>
            <a:endParaRPr lang="en-US" sz="20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816100"/>
            <a:ext cx="8229600" cy="3916363"/>
          </a:xfrm>
          <a:prstGeom prst="rect">
            <a:avLst/>
          </a:prstGeom>
        </p:spPr>
        <p:txBody>
          <a:bodyPr/>
          <a:lstStyle/>
          <a:p>
            <a:pPr marL="914400" indent="-914400" defTabSz="1280006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FFFF00"/>
                </a:solidFill>
                <a:latin typeface="HandelGothic"/>
              </a:rPr>
              <a:t>Solution to Engineering Problems</a:t>
            </a:r>
          </a:p>
          <a:p>
            <a:pPr marL="914400" indent="-914400" defTabSz="1280006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b="1" dirty="0" smtClean="0">
                <a:solidFill>
                  <a:srgbClr val="FFFF00"/>
                </a:solidFill>
                <a:latin typeface="HandelGothic"/>
              </a:rPr>
              <a:t>Collaborative Research</a:t>
            </a:r>
          </a:p>
          <a:p>
            <a:pPr marL="914400" indent="-914400" defTabSz="1280006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b="1" dirty="0" smtClean="0">
                <a:solidFill>
                  <a:srgbClr val="FFFF00"/>
                </a:solidFill>
                <a:latin typeface="HandelGothic"/>
              </a:rPr>
              <a:t>Consultancy </a:t>
            </a:r>
            <a:r>
              <a:rPr lang="en-US" b="1" dirty="0">
                <a:solidFill>
                  <a:srgbClr val="FFFF00"/>
                </a:solidFill>
                <a:latin typeface="HandelGothic"/>
              </a:rPr>
              <a:t>Services</a:t>
            </a:r>
          </a:p>
          <a:p>
            <a:pPr marL="914400" indent="-914400" defTabSz="1280006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FFFF00"/>
                </a:solidFill>
                <a:latin typeface="HandelGothic"/>
              </a:rPr>
              <a:t>International </a:t>
            </a:r>
            <a:r>
              <a:rPr lang="en-US" b="1" dirty="0" smtClean="0">
                <a:solidFill>
                  <a:srgbClr val="FFFF00"/>
                </a:solidFill>
                <a:latin typeface="HandelGothic"/>
              </a:rPr>
              <a:t>Integration</a:t>
            </a:r>
          </a:p>
          <a:p>
            <a:pPr marL="914400" indent="-914400" defTabSz="1280006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FFFF00"/>
                </a:solidFill>
                <a:latin typeface="HandelGothic"/>
              </a:rPr>
              <a:t>Technology Development &amp; </a:t>
            </a:r>
            <a:r>
              <a:rPr lang="en-US" b="1" dirty="0" smtClean="0">
                <a:solidFill>
                  <a:srgbClr val="FFFF00"/>
                </a:solidFill>
                <a:latin typeface="HandelGothic"/>
              </a:rPr>
              <a:t>Transfer</a:t>
            </a:r>
            <a:endParaRPr lang="en-US" b="1" dirty="0">
              <a:solidFill>
                <a:srgbClr val="FFFF00"/>
              </a:solidFill>
              <a:latin typeface="Handel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152400"/>
            <a:ext cx="251460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Objectives</a:t>
            </a:r>
            <a:endParaRPr lang="en-IN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14" descr="http://www.instablogsimages.com/images/2007/05/20/fuel-cells-at-work_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267200"/>
            <a:ext cx="1571625" cy="12176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7172" name="Picture 10" descr="http://taboodada.files.wordpress.com/2011/03/nokia-morph-nano-tech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4114800"/>
            <a:ext cx="1589087" cy="9286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7173" name="Picture 12" descr="http://www.oxfordsurfaces.com/images/Cross-linking-Process.gif"/>
          <p:cNvPicPr>
            <a:picLocks noChangeAspect="1" noChangeArrowheads="1"/>
          </p:cNvPicPr>
          <p:nvPr/>
        </p:nvPicPr>
        <p:blipFill>
          <a:blip r:embed="rId5" cstate="print"/>
          <a:srcRect l="3242" t="2573" r="4865" b="7396"/>
          <a:stretch>
            <a:fillRect/>
          </a:stretch>
        </p:blipFill>
        <p:spPr bwMode="auto">
          <a:xfrm>
            <a:off x="6477000" y="5638800"/>
            <a:ext cx="2254250" cy="9286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7174" name="Picture 14" descr="http://t3.gstatic.com/images?q=tbn:ANd9GcRwy2I0bceMWK-4vDoz4n0ioohCN8nJd72bxqN4ND3CpZCAZDyY-B1vOLhrrw"/>
          <p:cNvPicPr>
            <a:picLocks noChangeAspect="1" noChangeArrowheads="1"/>
          </p:cNvPicPr>
          <p:nvPr/>
        </p:nvPicPr>
        <p:blipFill>
          <a:blip r:embed="rId6" cstate="print"/>
          <a:srcRect l="51689" t="8192" r="1321" b="52486"/>
          <a:stretch>
            <a:fillRect/>
          </a:stretch>
        </p:blipFill>
        <p:spPr bwMode="auto">
          <a:xfrm>
            <a:off x="381000" y="5857875"/>
            <a:ext cx="1665288" cy="10001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7175" name="Picture 19" descr="http://www.greengopher.com/images/ingeo_1242134369_15.jpg?osCsid=420566aea895f2fb091a92338b49bd90"/>
          <p:cNvPicPr>
            <a:picLocks noChangeAspect="1" noChangeArrowheads="1"/>
          </p:cNvPicPr>
          <p:nvPr/>
        </p:nvPicPr>
        <p:blipFill>
          <a:blip r:embed="rId7" cstate="print"/>
          <a:srcRect l="6000" r="2000" b="5344"/>
          <a:stretch>
            <a:fillRect/>
          </a:stretch>
        </p:blipFill>
        <p:spPr bwMode="auto">
          <a:xfrm>
            <a:off x="304800" y="2362200"/>
            <a:ext cx="1714500" cy="11557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6629400" y="2590800"/>
            <a:ext cx="1865312" cy="1071563"/>
            <a:chOff x="304678" y="3378251"/>
            <a:chExt cx="2579740" cy="1257623"/>
          </a:xfrm>
        </p:grpSpPr>
        <p:pic>
          <p:nvPicPr>
            <p:cNvPr id="8206" name="Picture 26" descr="http://im.tech2.in.com/gallery/2011/apr/e_waste_2_091330078886.jpg"/>
            <p:cNvPicPr>
              <a:picLocks noChangeAspect="1" noChangeArrowheads="1"/>
            </p:cNvPicPr>
            <p:nvPr/>
          </p:nvPicPr>
          <p:blipFill>
            <a:blip r:embed="rId8" cstate="print"/>
            <a:srcRect t="13333"/>
            <a:stretch>
              <a:fillRect/>
            </a:stretch>
          </p:blipFill>
          <p:spPr bwMode="auto">
            <a:xfrm>
              <a:off x="304678" y="3378251"/>
              <a:ext cx="2579740" cy="125762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pic>
          <p:nvPicPr>
            <p:cNvPr id="31" name="Picture 24" descr="http://images03.olx.in/ui/11/72/09/1300637734_179286309_1-Pictures-of--scrap-computer-laptops-and-e-waste-recycling-firm.jpg"/>
            <p:cNvPicPr>
              <a:picLocks noChangeAspect="1" noChangeArrowheads="1"/>
            </p:cNvPicPr>
            <p:nvPr/>
          </p:nvPicPr>
          <p:blipFill>
            <a:blip r:embed="rId9" cstate="print"/>
            <a:srcRect l="10610" t="2516" r="10875" b="1887"/>
            <a:stretch>
              <a:fillRect/>
            </a:stretch>
          </p:blipFill>
          <p:spPr bwMode="auto">
            <a:xfrm rot="222291">
              <a:off x="2006379" y="3682072"/>
              <a:ext cx="783487" cy="8046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TextBox 25"/>
          <p:cNvSpPr txBox="1">
            <a:spLocks noChangeArrowheads="1"/>
          </p:cNvSpPr>
          <p:nvPr/>
        </p:nvSpPr>
        <p:spPr bwMode="auto">
          <a:xfrm>
            <a:off x="2133600" y="2209800"/>
            <a:ext cx="4248429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indent="-354013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Biopolymers</a:t>
            </a:r>
          </a:p>
          <a:p>
            <a:pPr marL="354013" indent="-354013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Polymer Blends &amp; Alloys</a:t>
            </a:r>
          </a:p>
          <a:p>
            <a:pPr marL="354013" indent="-354013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E-waste Recycling</a:t>
            </a:r>
          </a:p>
          <a:p>
            <a:pPr marL="354013" indent="-354013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Conducting Polymers</a:t>
            </a:r>
          </a:p>
          <a:p>
            <a:pPr marL="354013" indent="-354013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Biosensors</a:t>
            </a:r>
          </a:p>
          <a:p>
            <a:pPr marL="354013" indent="-354013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H</a:t>
            </a:r>
            <a:r>
              <a:rPr lang="en-US" sz="2000" b="1" baseline="-250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en-US" sz="2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Separation</a:t>
            </a:r>
          </a:p>
          <a:p>
            <a:pPr marL="354013" indent="-354013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CNTs</a:t>
            </a:r>
          </a:p>
          <a:p>
            <a:pPr marL="354013" indent="-354013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Shape memory polymers</a:t>
            </a:r>
          </a:p>
          <a:p>
            <a:pPr marL="354013" indent="-354013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 err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Nanocomposites</a:t>
            </a:r>
            <a:endParaRPr lang="en-US" sz="20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marL="354013" indent="-354013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PEMs</a:t>
            </a:r>
          </a:p>
        </p:txBody>
      </p:sp>
      <p:pic>
        <p:nvPicPr>
          <p:cNvPr id="7181" name="Picture 5" descr="E:\LARPM\LOGOS\LARPM LOG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91000" y="1143000"/>
            <a:ext cx="194468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971800" y="152400"/>
            <a:ext cx="26670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Focused Areas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645687" y="2057400"/>
            <a:ext cx="6030818" cy="377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SzPct val="110000"/>
              <a:buFont typeface="Wingdings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Rapid Prototyping</a:t>
            </a:r>
          </a:p>
          <a:p>
            <a:pPr marL="342900" indent="-342900">
              <a:lnSpc>
                <a:spcPct val="150000"/>
              </a:lnSpc>
              <a:buSzPct val="110000"/>
              <a:buFont typeface="Wingdings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Reverse Engineering</a:t>
            </a:r>
          </a:p>
          <a:p>
            <a:pPr marL="342900" indent="-342900">
              <a:lnSpc>
                <a:spcPct val="150000"/>
              </a:lnSpc>
              <a:buSzPct val="110000"/>
              <a:buFont typeface="Wingdings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Product Design &amp; Development</a:t>
            </a:r>
          </a:p>
          <a:p>
            <a:pPr marL="342900" indent="-342900">
              <a:lnSpc>
                <a:spcPct val="150000"/>
              </a:lnSpc>
              <a:buSzPct val="110000"/>
              <a:buFont typeface="Wingdings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Redesign, Failure Analysis &amp; Reliability Studies </a:t>
            </a:r>
          </a:p>
          <a:p>
            <a:pPr marL="342900" indent="-342900">
              <a:lnSpc>
                <a:spcPct val="150000"/>
              </a:lnSpc>
              <a:buSzPct val="110000"/>
              <a:buFont typeface="Wingdings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Redesign and Design Optimization </a:t>
            </a:r>
          </a:p>
          <a:p>
            <a:pPr marL="342900" indent="-342900">
              <a:lnSpc>
                <a:spcPct val="150000"/>
              </a:lnSpc>
              <a:buSzPct val="110000"/>
              <a:buFont typeface="Wingdings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Failure Analysis and Reliability Studies </a:t>
            </a:r>
          </a:p>
          <a:p>
            <a:pPr marL="342900" indent="-342900">
              <a:lnSpc>
                <a:spcPct val="150000"/>
              </a:lnSpc>
              <a:buSzPct val="110000"/>
              <a:buFont typeface="Wingdings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Computer Simulation and System Modeling</a:t>
            </a:r>
          </a:p>
          <a:p>
            <a:pPr marL="342900" indent="-342900">
              <a:lnSpc>
                <a:spcPct val="150000"/>
              </a:lnSpc>
              <a:buSzPct val="110000"/>
              <a:buFont typeface="Wingdings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Manufacturing Process Simulation &amp; Analysis </a:t>
            </a:r>
          </a:p>
          <a:p>
            <a:pPr marL="342900" indent="-342900">
              <a:lnSpc>
                <a:spcPct val="150000"/>
              </a:lnSpc>
              <a:buSzPct val="110000"/>
              <a:buFont typeface="Wingdings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Stress &amp; Vibration Analysis</a:t>
            </a:r>
          </a:p>
        </p:txBody>
      </p:sp>
      <p:pic>
        <p:nvPicPr>
          <p:cNvPr id="17" name="Picture 17" descr="\\192.168.1.51\arstpscipet\Meigandan\Mei\GP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8600" y="4724400"/>
            <a:ext cx="971962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5791200"/>
            <a:ext cx="1043726" cy="91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Picture 12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3429000"/>
            <a:ext cx="1104050" cy="827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Picture 10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1717383"/>
            <a:ext cx="1026560" cy="781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3" descr="DSCF0623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5943600"/>
            <a:ext cx="1075606" cy="706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" name="Picture 36" descr="Description: Photo-0102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5867400"/>
            <a:ext cx="1214775" cy="70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3" name="Picture 22" descr="C:\Documents and Settings\All Users\Documents\thermoset inj moulding\Container PHotos\Picture 0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2438400"/>
            <a:ext cx="1074737" cy="19240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</p:pic>
      <p:pic>
        <p:nvPicPr>
          <p:cNvPr id="14" name="Picture 13" descr="Copy of cover.bmp"/>
          <p:cNvPicPr>
            <a:picLocks noChangeAspect="1" noChangeArrowheads="1"/>
          </p:cNvPicPr>
          <p:nvPr/>
        </p:nvPicPr>
        <p:blipFill>
          <a:blip r:embed="rId10" cstate="print"/>
          <a:srcRect l="29614" t="47171" r="46516" b="45193"/>
          <a:stretch>
            <a:fillRect/>
          </a:stretch>
        </p:blipFill>
        <p:spPr bwMode="auto">
          <a:xfrm>
            <a:off x="4800600" y="1066800"/>
            <a:ext cx="1905000" cy="838200"/>
          </a:xfrm>
          <a:prstGeom prst="roundRect">
            <a:avLst>
              <a:gd name="adj" fmla="val 2223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971800" y="152400"/>
            <a:ext cx="26670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Focused Areas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ayer 25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4901" y="1179909"/>
            <a:ext cx="3291227" cy="3291227"/>
          </a:xfrm>
          <a:prstGeom prst="rect">
            <a:avLst/>
          </a:prstGeom>
        </p:spPr>
      </p:pic>
      <p:pic>
        <p:nvPicPr>
          <p:cNvPr id="9" name="Layer 24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851" y="2940333"/>
            <a:ext cx="3291227" cy="3291227"/>
          </a:xfrm>
          <a:prstGeom prst="rect">
            <a:avLst/>
          </a:prstGeom>
        </p:spPr>
      </p:pic>
      <p:pic>
        <p:nvPicPr>
          <p:cNvPr id="10" name="Layer 23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4532" y="1066800"/>
            <a:ext cx="3291227" cy="3291227"/>
          </a:xfrm>
          <a:prstGeom prst="rect">
            <a:avLst/>
          </a:prstGeom>
        </p:spPr>
      </p:pic>
      <p:pic>
        <p:nvPicPr>
          <p:cNvPr id="11" name="Layer 22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4365" y="2927576"/>
            <a:ext cx="2168639" cy="1428750"/>
          </a:xfrm>
          <a:prstGeom prst="rect">
            <a:avLst/>
          </a:prstGeom>
        </p:spPr>
      </p:pic>
      <p:pic>
        <p:nvPicPr>
          <p:cNvPr id="12" name="Layer 21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7656" y="1498826"/>
            <a:ext cx="1148103" cy="2500313"/>
          </a:xfrm>
          <a:prstGeom prst="rect">
            <a:avLst/>
          </a:prstGeom>
        </p:spPr>
      </p:pic>
      <p:pic>
        <p:nvPicPr>
          <p:cNvPr id="13" name="Layer 20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0413" y="2927576"/>
            <a:ext cx="2206909" cy="1530804"/>
          </a:xfrm>
          <a:prstGeom prst="rect">
            <a:avLst/>
          </a:prstGeom>
        </p:spPr>
      </p:pic>
      <p:pic>
        <p:nvPicPr>
          <p:cNvPr id="14" name="Layer 19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9710" y="2149417"/>
            <a:ext cx="982266" cy="612321"/>
          </a:xfrm>
          <a:prstGeom prst="rect">
            <a:avLst/>
          </a:prstGeom>
        </p:spPr>
      </p:pic>
      <p:pic>
        <p:nvPicPr>
          <p:cNvPr id="15" name="Layer 18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6038" y="3692979"/>
            <a:ext cx="969509" cy="459241"/>
          </a:xfrm>
          <a:prstGeom prst="rect">
            <a:avLst/>
          </a:prstGeom>
        </p:spPr>
      </p:pic>
      <p:pic>
        <p:nvPicPr>
          <p:cNvPr id="16" name="Layer 17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6842" y="3705734"/>
            <a:ext cx="1084319" cy="446484"/>
          </a:xfrm>
          <a:prstGeom prst="rect">
            <a:avLst/>
          </a:prstGeom>
        </p:spPr>
      </p:pic>
      <p:pic>
        <p:nvPicPr>
          <p:cNvPr id="17" name="Layer 16"/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4857" y="2398598"/>
            <a:ext cx="1620100" cy="255134"/>
          </a:xfrm>
          <a:prstGeom prst="rect">
            <a:avLst/>
          </a:prstGeom>
        </p:spPr>
      </p:pic>
      <p:pic>
        <p:nvPicPr>
          <p:cNvPr id="18" name="Layer 15"/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2398598"/>
            <a:ext cx="1798694" cy="701619"/>
          </a:xfrm>
          <a:prstGeom prst="rect">
            <a:avLst/>
          </a:prstGeom>
        </p:spPr>
      </p:pic>
      <p:pic>
        <p:nvPicPr>
          <p:cNvPr id="19" name="Layer 14"/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5603" y="4904864"/>
            <a:ext cx="1403237" cy="255134"/>
          </a:xfrm>
          <a:prstGeom prst="rect">
            <a:avLst/>
          </a:prstGeom>
        </p:spPr>
      </p:pic>
      <p:pic>
        <p:nvPicPr>
          <p:cNvPr id="20" name="Layer 9"/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1116" y="2685198"/>
            <a:ext cx="1479777" cy="1454263"/>
          </a:xfrm>
          <a:prstGeom prst="rect">
            <a:avLst/>
          </a:prstGeom>
        </p:spPr>
      </p:pic>
      <p:pic>
        <p:nvPicPr>
          <p:cNvPr id="21" name="Layer 8"/>
          <p:cNvPicPr>
            <a:picLocks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5223" y="2927576"/>
            <a:ext cx="1007779" cy="95675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6585857"/>
            <a:ext cx="9144000" cy="2721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-16655143" y="6527015"/>
            <a:ext cx="16655143" cy="3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622" tIns="65311" rIns="130622" bIns="65311">
            <a:spAutoFit/>
          </a:bodyPr>
          <a:lstStyle/>
          <a:p>
            <a:pPr algn="ctr">
              <a:defRPr/>
            </a:pPr>
            <a:r>
              <a:rPr lang="en-US" sz="1700" b="1" i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antGarde Md BT" pitchFamily="34" charset="0"/>
                <a:ea typeface="宋体" charset="-122"/>
              </a:rPr>
              <a:t>Diversified activities, expertise and new initiatives in Academic, Technology Support &amp; Research in the emerging areas of Polymer Science &amp; Technology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05200" y="152400"/>
            <a:ext cx="2068286" cy="52761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400" b="1" i="1" dirty="0">
                <a:latin typeface="Monotype Corsiva" pitchFamily="66" charset="0"/>
              </a:rPr>
              <a:t>Domains</a:t>
            </a:r>
          </a:p>
        </p:txBody>
      </p:sp>
    </p:spTree>
    <p:extLst>
      <p:ext uri="{BB962C8B-B14F-4D97-AF65-F5344CB8AC3E}">
        <p14:creationId xmlns:p14="http://schemas.microsoft.com/office/powerpoint/2010/main" xmlns="" val="218843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7" presetClass="entr" presetSubtype="2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2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www.knustsoutheast.com/images/Collabor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837267">
            <a:off x="436563" y="1836559"/>
            <a:ext cx="17367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286000" y="152400"/>
            <a:ext cx="40386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Centre of Excellence</a:t>
            </a:r>
            <a:endParaRPr lang="en-IN" sz="3200" dirty="0"/>
          </a:p>
        </p:txBody>
      </p:sp>
      <p:pic>
        <p:nvPicPr>
          <p:cNvPr id="31" name="Picture 11" descr="rasani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1219200"/>
            <a:ext cx="1697038" cy="5572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4" name="Group 11"/>
          <p:cNvGrpSpPr>
            <a:grpSpLocks/>
          </p:cNvGrpSpPr>
          <p:nvPr/>
        </p:nvGrpSpPr>
        <p:grpSpPr bwMode="auto">
          <a:xfrm>
            <a:off x="2514600" y="1828800"/>
            <a:ext cx="4114800" cy="3962400"/>
            <a:chOff x="2286000" y="76200"/>
            <a:chExt cx="4495800" cy="4572000"/>
          </a:xfrm>
        </p:grpSpPr>
        <p:pic>
          <p:nvPicPr>
            <p:cNvPr id="35" name="Picture 2" descr="http://www.danpontefract.com/images/collaboration.jpg"/>
            <p:cNvPicPr>
              <a:picLocks noChangeAspect="1" noChangeArrowheads="1"/>
            </p:cNvPicPr>
            <p:nvPr/>
          </p:nvPicPr>
          <p:blipFill>
            <a:blip r:embed="rId5" cstate="print"/>
            <a:srcRect l="12500" r="13750"/>
            <a:stretch>
              <a:fillRect/>
            </a:stretch>
          </p:blipFill>
          <p:spPr bwMode="auto">
            <a:xfrm>
              <a:off x="2286000" y="76200"/>
              <a:ext cx="4495800" cy="4572000"/>
            </a:xfrm>
            <a:prstGeom prst="ellipse">
              <a:avLst/>
            </a:prstGeom>
            <a:noFill/>
          </p:spPr>
        </p:pic>
        <p:sp>
          <p:nvSpPr>
            <p:cNvPr id="36" name="TextBox 6"/>
            <p:cNvSpPr>
              <a:spLocks noChangeArrowheads="1"/>
            </p:cNvSpPr>
            <p:nvPr/>
          </p:nvSpPr>
          <p:spPr bwMode="auto">
            <a:xfrm>
              <a:off x="3475567" y="515815"/>
              <a:ext cx="2057400" cy="471488"/>
            </a:xfrm>
            <a:prstGeom prst="roundRect">
              <a:avLst>
                <a:gd name="adj" fmla="val 16667"/>
              </a:avLst>
            </a:pr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latin typeface="Trebuchet MS" pitchFamily="34" charset="0"/>
                </a:rPr>
                <a:t>CIPET </a:t>
              </a:r>
              <a:r>
                <a:rPr lang="en-US" b="1" dirty="0" smtClean="0">
                  <a:solidFill>
                    <a:srgbClr val="7030A0"/>
                  </a:solidFill>
                  <a:latin typeface="Trebuchet MS" pitchFamily="34" charset="0"/>
                </a:rPr>
                <a:t>India</a:t>
              </a:r>
              <a:endParaRPr lang="en-US" b="1" dirty="0">
                <a:solidFill>
                  <a:srgbClr val="7030A0"/>
                </a:solidFill>
                <a:latin typeface="Trebuchet MS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429030" y="1600200"/>
              <a:ext cx="2286059" cy="6850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C00000"/>
                  </a:solidFill>
                  <a:latin typeface="Trebuchet MS" pitchFamily="34" charset="0"/>
                </a:rPr>
                <a:t>Univ. of Toronto Canada</a:t>
              </a:r>
            </a:p>
          </p:txBody>
        </p:sp>
        <p:pic>
          <p:nvPicPr>
            <p:cNvPr id="38" name="Picture 3" descr="E:\Conferences\APM_Intl Conf\Flags &amp; Universities\Canada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0548713">
              <a:off x="2437719" y="2232723"/>
              <a:ext cx="1119824" cy="60700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39" name="Picture 22" descr="http://www.theodora.com/wfb/india/in-m.gif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-990880">
              <a:off x="5480166" y="654006"/>
              <a:ext cx="939800" cy="6286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40" name="Picture 6" descr="http://21stfollowup.wikispaces.com/file/view/active_collaboration.jpg/60304620/active_collaboration.jpg"/>
            <p:cNvPicPr>
              <a:picLocks noChangeAspect="1" noChangeArrowheads="1"/>
            </p:cNvPicPr>
            <p:nvPr/>
          </p:nvPicPr>
          <p:blipFill>
            <a:blip r:embed="rId9" cstate="print"/>
            <a:srcRect l="12121" t="14501" r="12728" b="12991"/>
            <a:stretch>
              <a:fillRect/>
            </a:stretch>
          </p:blipFill>
          <p:spPr bwMode="auto">
            <a:xfrm>
              <a:off x="3429000" y="2362200"/>
              <a:ext cx="2362200" cy="2286000"/>
            </a:xfrm>
            <a:prstGeom prst="ellipse">
              <a:avLst/>
            </a:prstGeom>
            <a:noFill/>
          </p:spPr>
        </p:pic>
      </p:grpSp>
      <p:pic>
        <p:nvPicPr>
          <p:cNvPr id="46" name="Picture 2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4600" y="1752600"/>
            <a:ext cx="100123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51" name="Picture 7" descr="untitled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5987" y="4343400"/>
            <a:ext cx="1751013" cy="63396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6" name="Picture 2" descr="http://resources.ecodesk.com/uploads/2010/12/ford-logo-big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3129" y="5105400"/>
            <a:ext cx="1659471" cy="828676"/>
          </a:xfrm>
          <a:prstGeom prst="rect">
            <a:avLst/>
          </a:prstGeom>
          <a:noFill/>
        </p:spPr>
      </p:pic>
      <p:sp>
        <p:nvSpPr>
          <p:cNvPr id="59" name="Rectangle 58"/>
          <p:cNvSpPr/>
          <p:nvPr/>
        </p:nvSpPr>
        <p:spPr>
          <a:xfrm>
            <a:off x="6553200" y="4419600"/>
            <a:ext cx="2590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i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CoE</a:t>
            </a:r>
            <a:r>
              <a:rPr lang="en-US" sz="4400" b="1" i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endParaRPr lang="en-US" sz="4400" b="1" i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43600" y="5638800"/>
            <a:ext cx="3032185" cy="88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1" descr="rasani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143000"/>
            <a:ext cx="1697038" cy="5572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438400" y="152400"/>
            <a:ext cx="37338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Centre of Excellence</a:t>
            </a:r>
            <a:endParaRPr lang="en-IN" sz="3200" dirty="0"/>
          </a:p>
        </p:txBody>
      </p:sp>
      <p:sp>
        <p:nvSpPr>
          <p:cNvPr id="43" name="Rectangle 42"/>
          <p:cNvSpPr/>
          <p:nvPr/>
        </p:nvSpPr>
        <p:spPr>
          <a:xfrm>
            <a:off x="457200" y="2920425"/>
            <a:ext cx="5334000" cy="58477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Sustainable Green Materials</a:t>
            </a:r>
            <a:endParaRPr lang="en-US" sz="3200" b="1" i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938337"/>
            <a:ext cx="1066800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1" name="Picture 2" descr="http://upload.wikimedia.org/wikipedia/commons/5/55/E-parisar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895601"/>
            <a:ext cx="2819400" cy="56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" descr="http://www.roidec.com/images/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938337"/>
            <a:ext cx="1581150" cy="876043"/>
          </a:xfrm>
          <a:prstGeom prst="rect">
            <a:avLst/>
          </a:prstGeom>
          <a:noFill/>
        </p:spPr>
      </p:pic>
      <p:sp>
        <p:nvSpPr>
          <p:cNvPr id="53" name="Rounded Rectangle 52"/>
          <p:cNvSpPr/>
          <p:nvPr/>
        </p:nvSpPr>
        <p:spPr>
          <a:xfrm>
            <a:off x="6019800" y="1828800"/>
            <a:ext cx="2971800" cy="1752600"/>
          </a:xfrm>
          <a:prstGeom prst="round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4" descr="http://www.rexplastics.com/images/page-images/biopolymers/biopolymer-head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5257800"/>
            <a:ext cx="5010150" cy="1419226"/>
          </a:xfrm>
          <a:prstGeom prst="rect">
            <a:avLst/>
          </a:prstGeom>
          <a:noFill/>
        </p:spPr>
      </p:pic>
      <p:pic>
        <p:nvPicPr>
          <p:cNvPr id="61" name="Picture 2" descr="http://www.sda-uk.org/materials/biopolymers/biopolymers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5257800"/>
            <a:ext cx="2009775" cy="819151"/>
          </a:xfrm>
          <a:prstGeom prst="rect">
            <a:avLst/>
          </a:prstGeom>
          <a:noFill/>
        </p:spPr>
      </p:pic>
      <p:pic>
        <p:nvPicPr>
          <p:cNvPr id="68" name="Picture 22" descr="http://www.theodora.com/wfb/india/in-m.gi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4038600"/>
            <a:ext cx="1257300" cy="6873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9" name="Picture 1" descr="Michigan State University">
            <a:hlinkClick r:id="rId10" tooltip="&quot;MSU Home Page&quot;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1200" y="5056187"/>
            <a:ext cx="1781175" cy="5826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71" name="Picture 18" descr="http://www.workmall.com/flags/united_states_flag_files/us-m.gif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96200" y="5029200"/>
            <a:ext cx="1219200" cy="685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143000" y="1981200"/>
            <a:ext cx="2590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i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CoE</a:t>
            </a:r>
            <a:r>
              <a:rPr lang="en-US" sz="4400" b="1" i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endParaRPr lang="en-US" sz="4400" b="1" i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3886200"/>
            <a:ext cx="100123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3" grpId="0" animBg="1"/>
      <p:bldP spid="53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Polymer Data Services</a:t>
            </a:r>
            <a:endParaRPr lang="en-US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77000" y="6553200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 algn="r">
              <a:spcBef>
                <a:spcPct val="0"/>
              </a:spcBef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1027" name="Picture 3" descr="C:\Users\admin\Desktop\1002561_647251808636166_820642126_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57834"/>
            <a:ext cx="1500166" cy="1500166"/>
          </a:xfrm>
          <a:prstGeom prst="rect">
            <a:avLst/>
          </a:prstGeom>
          <a:noFill/>
        </p:spPr>
      </p:pic>
      <p:pic>
        <p:nvPicPr>
          <p:cNvPr id="2050" name="Picture 2" descr="F: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725144"/>
            <a:ext cx="1811030" cy="9469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285984" y="1966914"/>
            <a:ext cx="5929354" cy="2962284"/>
          </a:xfrm>
        </p:spPr>
        <p:txBody>
          <a:bodyPr>
            <a:noAutofit/>
          </a:bodyPr>
          <a:lstStyle/>
          <a:p>
            <a:pPr lvl="2" algn="ctr">
              <a:buNone/>
            </a:pPr>
            <a:r>
              <a:rPr lang="en-IN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“To provide the right resources at the right time to facilitate our members to raise their business potential by interlinking them through our database &amp; services.” </a:t>
            </a:r>
            <a:endParaRPr 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</a:t>
            </a:r>
            <a:endParaRPr lang="en-US" i="1" u="sng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admin\Desktop\1002561_647251808636166_820642126_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23876"/>
            <a:ext cx="1142976" cy="1142976"/>
          </a:xfrm>
          <a:prstGeom prst="rect">
            <a:avLst/>
          </a:prstGeom>
          <a:noFill/>
        </p:spPr>
      </p:pic>
      <p:pic>
        <p:nvPicPr>
          <p:cNvPr id="7" name="Picture 2" descr="F: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14290"/>
            <a:ext cx="1257302" cy="657413"/>
          </a:xfrm>
          <a:prstGeom prst="rect">
            <a:avLst/>
          </a:prstGeom>
          <a:noFill/>
        </p:spPr>
      </p:pic>
      <p:pic>
        <p:nvPicPr>
          <p:cNvPr id="11266" name="Picture 2" descr="http://images3.makefive.com/images/news-business/finance/top-5-things-to-do-with-700-billion/take-control-of-the-government-and-make-them-work-60-80-hour-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765" y="2165069"/>
            <a:ext cx="2058971" cy="239527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928802"/>
            <a:ext cx="5186370" cy="4214842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“To inspire individual and organizations to achieve high standards by adding value to the products and services which helps them to enhance and create opportunities to capture the market and perform 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AT-PAR.”</a:t>
            </a:r>
          </a:p>
          <a:p>
            <a:pPr algn="ctr"/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</a:t>
            </a:r>
            <a:endParaRPr lang="en-US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admin\Desktop\1002561_647251808636166_820642126_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523876"/>
            <a:ext cx="1142976" cy="1142976"/>
          </a:xfrm>
          <a:prstGeom prst="rect">
            <a:avLst/>
          </a:prstGeom>
          <a:noFill/>
        </p:spPr>
      </p:pic>
      <p:pic>
        <p:nvPicPr>
          <p:cNvPr id="7" name="Picture 2" descr="F: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85728"/>
            <a:ext cx="1257302" cy="657413"/>
          </a:xfrm>
          <a:prstGeom prst="rect">
            <a:avLst/>
          </a:prstGeom>
          <a:noFill/>
        </p:spPr>
      </p:pic>
      <p:pic>
        <p:nvPicPr>
          <p:cNvPr id="4098" name="Picture 2" descr="E:\CIPET_HO_13_14\Symbols\Innovative-Business-Environmen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9482" y="2246391"/>
            <a:ext cx="2355856" cy="239705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/>
          <p:nvPr/>
        </p:nvGrpSpPr>
        <p:grpSpPr>
          <a:xfrm>
            <a:off x="1071538" y="1857364"/>
            <a:ext cx="2846702" cy="2571768"/>
            <a:chOff x="1571604" y="1857364"/>
            <a:chExt cx="2846702" cy="2571768"/>
          </a:xfrm>
        </p:grpSpPr>
        <p:grpSp>
          <p:nvGrpSpPr>
            <p:cNvPr id="3" name="Group 20"/>
            <p:cNvGrpSpPr/>
            <p:nvPr/>
          </p:nvGrpSpPr>
          <p:grpSpPr>
            <a:xfrm>
              <a:off x="1571604" y="1928802"/>
              <a:ext cx="2846702" cy="2500330"/>
              <a:chOff x="1571604" y="1928802"/>
              <a:chExt cx="2846702" cy="2500330"/>
            </a:xfrm>
          </p:grpSpPr>
          <p:pic>
            <p:nvPicPr>
              <p:cNvPr id="19" name="Picture 18" descr="west_india.gi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71604" y="2143116"/>
                <a:ext cx="2846702" cy="2286016"/>
              </a:xfrm>
              <a:prstGeom prst="rect">
                <a:avLst/>
              </a:prstGeom>
            </p:spPr>
          </p:pic>
          <p:sp>
            <p:nvSpPr>
              <p:cNvPr id="20" name="Rounded Rectangle 19"/>
              <p:cNvSpPr/>
              <p:nvPr/>
            </p:nvSpPr>
            <p:spPr>
              <a:xfrm>
                <a:off x="1643042" y="1928802"/>
                <a:ext cx="857256" cy="928694"/>
              </a:xfrm>
              <a:prstGeom prst="roundRect">
                <a:avLst>
                  <a:gd name="adj" fmla="val 10000"/>
                </a:avLst>
              </a:prstGeom>
              <a:blipFill rotWithShape="0">
                <a:blip r:embed="rId3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hueOff val="-1425063"/>
                  <a:satOff val="-139"/>
                  <a:lumOff val="55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7" name="Round Diagonal Corner Rectangle 26"/>
            <p:cNvSpPr/>
            <p:nvPr/>
          </p:nvSpPr>
          <p:spPr>
            <a:xfrm>
              <a:off x="2500298" y="1857364"/>
              <a:ext cx="1500198" cy="285752"/>
            </a:xfrm>
            <a:prstGeom prst="round2Diag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Saiyed</a:t>
              </a:r>
              <a:r>
                <a:rPr lang="en-US" sz="105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05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Sohelahmed</a:t>
              </a:r>
              <a:endParaRPr lang="en-IN" sz="105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733200"/>
            <a:ext cx="3176582" cy="552660"/>
          </a:xfrm>
        </p:spPr>
        <p:txBody>
          <a:bodyPr/>
          <a:lstStyle/>
          <a:p>
            <a:r>
              <a:rPr lang="en-US" sz="2400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Executives</a:t>
            </a:r>
            <a:endParaRPr lang="en-IN" sz="2400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F: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14290"/>
            <a:ext cx="1257302" cy="657413"/>
          </a:xfrm>
          <a:prstGeom prst="rect">
            <a:avLst/>
          </a:prstGeom>
          <a:noFill/>
        </p:spPr>
      </p:pic>
      <p:pic>
        <p:nvPicPr>
          <p:cNvPr id="7" name="Picture 2" descr="C:\Users\admin\Desktop\1002561_647251808636166_820642126_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523876"/>
            <a:ext cx="1142976" cy="114297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571472" y="1071546"/>
            <a:ext cx="2500330" cy="6429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i="1" dirty="0" smtClean="0">
                <a:solidFill>
                  <a:schemeClr val="bg1"/>
                </a:solidFill>
                <a:ea typeface="+mj-ea"/>
                <a:cs typeface="+mj-cs"/>
              </a:rPr>
              <a:t>Region wise</a:t>
            </a:r>
            <a:endParaRPr kumimoji="0" lang="en-IN" sz="200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ea typeface="+mj-ea"/>
              <a:cs typeface="+mj-cs"/>
            </a:endParaRPr>
          </a:p>
        </p:txBody>
      </p:sp>
      <p:grpSp>
        <p:nvGrpSpPr>
          <p:cNvPr id="5" name="Group 31"/>
          <p:cNvGrpSpPr/>
          <p:nvPr/>
        </p:nvGrpSpPr>
        <p:grpSpPr>
          <a:xfrm>
            <a:off x="4786314" y="1785927"/>
            <a:ext cx="3857652" cy="3143271"/>
            <a:chOff x="4786314" y="1785927"/>
            <a:chExt cx="3857652" cy="3143271"/>
          </a:xfrm>
        </p:grpSpPr>
        <p:grpSp>
          <p:nvGrpSpPr>
            <p:cNvPr id="10" name="Group 22"/>
            <p:cNvGrpSpPr/>
            <p:nvPr/>
          </p:nvGrpSpPr>
          <p:grpSpPr>
            <a:xfrm>
              <a:off x="4786314" y="1785927"/>
              <a:ext cx="3857652" cy="3143271"/>
              <a:chOff x="5000628" y="1857364"/>
              <a:chExt cx="4044498" cy="2850874"/>
            </a:xfrm>
          </p:grpSpPr>
          <p:pic>
            <p:nvPicPr>
              <p:cNvPr id="22" name="Picture 21" descr="central-india-map.gi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00628" y="2571744"/>
                <a:ext cx="3628093" cy="2136494"/>
              </a:xfrm>
              <a:prstGeom prst="rect">
                <a:avLst/>
              </a:prstGeom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8072462" y="1857364"/>
                <a:ext cx="972664" cy="970788"/>
              </a:xfrm>
              <a:prstGeom prst="roundRect">
                <a:avLst>
                  <a:gd name="adj" fmla="val 10000"/>
                </a:avLst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8" name="Round Diagonal Corner Rectangle 27"/>
            <p:cNvSpPr/>
            <p:nvPr/>
          </p:nvSpPr>
          <p:spPr>
            <a:xfrm>
              <a:off x="6215074" y="1928802"/>
              <a:ext cx="1500198" cy="285752"/>
            </a:xfrm>
            <a:prstGeom prst="round2Diag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Kaushal</a:t>
              </a:r>
              <a:r>
                <a:rPr lang="en-US" sz="105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P. </a:t>
              </a:r>
              <a:r>
                <a:rPr lang="en-US" sz="105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Sahoo</a:t>
              </a:r>
              <a:endParaRPr lang="en-IN" sz="105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34"/>
          <p:cNvGrpSpPr/>
          <p:nvPr/>
        </p:nvGrpSpPr>
        <p:grpSpPr>
          <a:xfrm>
            <a:off x="1571604" y="4357694"/>
            <a:ext cx="5857916" cy="2357454"/>
            <a:chOff x="1571604" y="4357694"/>
            <a:chExt cx="5857916" cy="2357454"/>
          </a:xfrm>
        </p:grpSpPr>
        <p:sp>
          <p:nvSpPr>
            <p:cNvPr id="24" name="Rounded Rectangle 23"/>
            <p:cNvSpPr/>
            <p:nvPr/>
          </p:nvSpPr>
          <p:spPr>
            <a:xfrm>
              <a:off x="2714612" y="4357694"/>
              <a:ext cx="857256" cy="928694"/>
            </a:xfrm>
            <a:prstGeom prst="roundRect">
              <a:avLst>
                <a:gd name="adj" fmla="val 10000"/>
              </a:avLst>
            </a:prstGeom>
            <a:blipFill rotWithShape="0">
              <a:blip r:embed="rId8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-712532"/>
                <a:satOff val="-70"/>
                <a:lumOff val="2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2" name="Group 32"/>
            <p:cNvGrpSpPr/>
            <p:nvPr/>
          </p:nvGrpSpPr>
          <p:grpSpPr>
            <a:xfrm>
              <a:off x="1571604" y="4500570"/>
              <a:ext cx="5857916" cy="2214578"/>
              <a:chOff x="1571604" y="4500570"/>
              <a:chExt cx="5857916" cy="2214578"/>
            </a:xfrm>
          </p:grpSpPr>
          <p:grpSp>
            <p:nvGrpSpPr>
              <p:cNvPr id="15" name="Group 17"/>
              <p:cNvGrpSpPr/>
              <p:nvPr/>
            </p:nvGrpSpPr>
            <p:grpSpPr>
              <a:xfrm>
                <a:off x="3140859" y="4500570"/>
                <a:ext cx="2788463" cy="2214578"/>
                <a:chOff x="3712363" y="4429132"/>
                <a:chExt cx="2788463" cy="2214578"/>
              </a:xfrm>
            </p:grpSpPr>
            <p:pic>
              <p:nvPicPr>
                <p:cNvPr id="14" name="Picture 13" descr="south_india.jpg"/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712363" y="4429132"/>
                  <a:ext cx="2288397" cy="221457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7" name="Rounded Rectangle 16"/>
                <p:cNvSpPr/>
                <p:nvPr/>
              </p:nvSpPr>
              <p:spPr>
                <a:xfrm>
                  <a:off x="5572132" y="5214950"/>
                  <a:ext cx="928694" cy="1000132"/>
                </a:xfrm>
                <a:prstGeom prst="roundRect">
                  <a:avLst>
                    <a:gd name="adj" fmla="val 10000"/>
                  </a:avLst>
                </a:prstGeom>
                <a:blipFill rotWithShape="0">
                  <a:blip r:embed="rId10" cstate="print"/>
                  <a:stretch>
                    <a:fillRect/>
                  </a:stretch>
                </a:blip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tint val="50000"/>
                    <a:hueOff val="-1425063"/>
                    <a:satOff val="-139"/>
                    <a:lumOff val="55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29" name="Round Diagonal Corner Rectangle 28"/>
              <p:cNvSpPr/>
              <p:nvPr/>
            </p:nvSpPr>
            <p:spPr>
              <a:xfrm>
                <a:off x="5929322" y="5357826"/>
                <a:ext cx="1500198" cy="285752"/>
              </a:xfrm>
              <a:prstGeom prst="round2Diag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i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Ankit</a:t>
                </a:r>
                <a:r>
                  <a:rPr lang="en-US" sz="105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1050" b="1" i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Bhatnagar</a:t>
                </a:r>
                <a:endParaRPr lang="en-IN" sz="105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Round Diagonal Corner Rectangle 29"/>
              <p:cNvSpPr/>
              <p:nvPr/>
            </p:nvSpPr>
            <p:spPr>
              <a:xfrm>
                <a:off x="1571604" y="5357826"/>
                <a:ext cx="1500198" cy="285752"/>
              </a:xfrm>
              <a:prstGeom prst="round2Diag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i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Akshay</a:t>
                </a:r>
                <a:r>
                  <a:rPr lang="en-US" sz="105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Dixit</a:t>
                </a:r>
                <a:endParaRPr lang="en-IN" sz="105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6" name="Group 30"/>
          <p:cNvGrpSpPr/>
          <p:nvPr/>
        </p:nvGrpSpPr>
        <p:grpSpPr>
          <a:xfrm>
            <a:off x="3643306" y="357167"/>
            <a:ext cx="3714776" cy="2643205"/>
            <a:chOff x="3643306" y="357167"/>
            <a:chExt cx="3714776" cy="2643205"/>
          </a:xfrm>
        </p:grpSpPr>
        <p:grpSp>
          <p:nvGrpSpPr>
            <p:cNvPr id="18" name="Group 9"/>
            <p:cNvGrpSpPr/>
            <p:nvPr/>
          </p:nvGrpSpPr>
          <p:grpSpPr>
            <a:xfrm>
              <a:off x="3643306" y="357167"/>
              <a:ext cx="2786082" cy="2643205"/>
              <a:chOff x="3643306" y="428604"/>
              <a:chExt cx="2786082" cy="2643205"/>
            </a:xfrm>
          </p:grpSpPr>
          <p:pic>
            <p:nvPicPr>
              <p:cNvPr id="8" name="Picture 7" descr="North_India.jp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43306" y="709102"/>
                <a:ext cx="2786082" cy="2362707"/>
              </a:xfrm>
              <a:prstGeom prst="rect">
                <a:avLst/>
              </a:prstGeom>
            </p:spPr>
          </p:pic>
          <p:sp>
            <p:nvSpPr>
              <p:cNvPr id="9" name="Rounded Rectangle 8"/>
              <p:cNvSpPr/>
              <p:nvPr/>
            </p:nvSpPr>
            <p:spPr>
              <a:xfrm>
                <a:off x="4857752" y="428604"/>
                <a:ext cx="980838" cy="1073238"/>
              </a:xfrm>
              <a:prstGeom prst="roundRect">
                <a:avLst>
                  <a:gd name="adj" fmla="val 10000"/>
                </a:avLst>
              </a:prstGeom>
              <a:blipFill rotWithShape="0">
                <a:blip r:embed="rId12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6" name="Round Diagonal Corner Rectangle 25"/>
            <p:cNvSpPr/>
            <p:nvPr/>
          </p:nvSpPr>
          <p:spPr>
            <a:xfrm>
              <a:off x="5857884" y="714356"/>
              <a:ext cx="1500198" cy="285752"/>
            </a:xfrm>
            <a:prstGeom prst="round2Diag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Anil Kr. </a:t>
              </a:r>
              <a:r>
                <a:rPr lang="en-US" sz="105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Namdeo</a:t>
              </a:r>
              <a:endParaRPr lang="en-IN" sz="105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ue hil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514" y="-14514"/>
            <a:ext cx="9158514" cy="6858000"/>
          </a:xfrm>
          <a:prstGeom prst="rect">
            <a:avLst/>
          </a:prstGeom>
        </p:spPr>
      </p:pic>
      <p:pic>
        <p:nvPicPr>
          <p:cNvPr id="11" name="Picture 10" descr="Picture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19852"/>
            <a:ext cx="9144000" cy="65381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3194935" y="5041900"/>
            <a:ext cx="222368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CIPET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4128154" y="5167985"/>
            <a:ext cx="2140125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Technical Support</a:t>
            </a:r>
            <a:endParaRPr lang="en-US" sz="1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2810699" y="5639868"/>
            <a:ext cx="660758" cy="3385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HRD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1963675" y="5485917"/>
            <a:ext cx="1389611" cy="3385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Consultancy</a:t>
            </a:r>
          </a:p>
        </p:txBody>
      </p:sp>
      <p:sp>
        <p:nvSpPr>
          <p:cNvPr id="7" name="Rectangle 6"/>
          <p:cNvSpPr/>
          <p:nvPr/>
        </p:nvSpPr>
        <p:spPr>
          <a:xfrm rot="16200000">
            <a:off x="5802924" y="5515207"/>
            <a:ext cx="106817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Research</a:t>
            </a:r>
          </a:p>
          <a:p>
            <a:pPr algn="ctr">
              <a:defRPr/>
            </a:pPr>
            <a:r>
              <a:rPr lang="en-US" sz="1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support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2632665" y="5359982"/>
            <a:ext cx="1863716" cy="3385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Business Support</a:t>
            </a:r>
          </a:p>
        </p:txBody>
      </p:sp>
      <p:sp>
        <p:nvSpPr>
          <p:cNvPr id="9" name="Rectangle 8"/>
          <p:cNvSpPr/>
          <p:nvPr/>
        </p:nvSpPr>
        <p:spPr>
          <a:xfrm rot="16200000">
            <a:off x="5062243" y="5630581"/>
            <a:ext cx="1482738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Events Management</a:t>
            </a:r>
            <a:endParaRPr lang="en-US" sz="1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8107" y="2734270"/>
            <a:ext cx="614783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Service to Society</a:t>
            </a:r>
            <a:endParaRPr lang="en-US" sz="5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thank-you-01.gif image by edge0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620000" cy="54864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yer 2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27" y="1301183"/>
            <a:ext cx="4987869" cy="5345056"/>
          </a:xfrm>
          <a:prstGeom prst="rect">
            <a:avLst/>
          </a:prstGeom>
        </p:spPr>
      </p:pic>
      <p:pic>
        <p:nvPicPr>
          <p:cNvPr id="9" name="Layer 2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508" y="3025439"/>
            <a:ext cx="3102429" cy="3527761"/>
          </a:xfrm>
          <a:prstGeom prst="rect">
            <a:avLst/>
          </a:prstGeom>
        </p:spPr>
      </p:pic>
      <p:pic>
        <p:nvPicPr>
          <p:cNvPr id="11" name="Layer 25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6263" y="4375549"/>
            <a:ext cx="1097076" cy="1505290"/>
          </a:xfrm>
          <a:prstGeom prst="rect">
            <a:avLst/>
          </a:prstGeom>
        </p:spPr>
      </p:pic>
      <p:pic>
        <p:nvPicPr>
          <p:cNvPr id="12" name="Layer 20 copy 12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7914" y="3537858"/>
            <a:ext cx="2449286" cy="2576853"/>
          </a:xfrm>
          <a:prstGeom prst="rect">
            <a:avLst/>
          </a:prstGeom>
        </p:spPr>
      </p:pic>
      <p:pic>
        <p:nvPicPr>
          <p:cNvPr id="14" name="Layer 23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2526166"/>
            <a:ext cx="3431551" cy="3112634"/>
          </a:xfrm>
          <a:prstGeom prst="rect">
            <a:avLst/>
          </a:prstGeom>
        </p:spPr>
      </p:pic>
      <p:grpSp>
        <p:nvGrpSpPr>
          <p:cNvPr id="2" name="Group 20"/>
          <p:cNvGrpSpPr/>
          <p:nvPr/>
        </p:nvGrpSpPr>
        <p:grpSpPr>
          <a:xfrm>
            <a:off x="914400" y="3200401"/>
            <a:ext cx="2460171" cy="882167"/>
            <a:chOff x="914400" y="3200400"/>
            <a:chExt cx="2460171" cy="882167"/>
          </a:xfrm>
        </p:grpSpPr>
        <p:sp>
          <p:nvSpPr>
            <p:cNvPr id="19" name="Oval 18"/>
            <p:cNvSpPr/>
            <p:nvPr/>
          </p:nvSpPr>
          <p:spPr>
            <a:xfrm>
              <a:off x="3265714" y="3973710"/>
              <a:ext cx="108857" cy="108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615" tIns="65308" rIns="130615" bIns="65308" spcCol="0" rtlCol="0" anchor="ctr"/>
            <a:lstStyle/>
            <a:p>
              <a:pPr algn="ctr" defTabSz="91424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914400" y="3200400"/>
              <a:ext cx="108857" cy="108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615" tIns="65308" rIns="130615" bIns="65308" spcCol="0" rtlCol="0" anchor="ctr"/>
            <a:lstStyle/>
            <a:p>
              <a:pPr algn="ctr" defTabSz="91424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6585857"/>
            <a:ext cx="9144000" cy="2721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-14913429" y="6489502"/>
            <a:ext cx="14913429" cy="3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622" tIns="65311" rIns="130622" bIns="65311">
            <a:spAutoFit/>
          </a:bodyPr>
          <a:lstStyle/>
          <a:p>
            <a:pPr algn="ctr">
              <a:defRPr/>
            </a:pPr>
            <a:r>
              <a:rPr lang="en-US" sz="1700" b="1" i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antGarde Md BT" pitchFamily="34" charset="0"/>
                <a:ea typeface="宋体" charset="-122"/>
              </a:rPr>
              <a:t>Unique Institute of its kind in the whole of South East Asia – entire gamut of </a:t>
            </a:r>
            <a:r>
              <a:rPr lang="en-US" sz="1700" b="1" i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antGarde Md BT" pitchFamily="34" charset="0"/>
                <a:ea typeface="宋体" charset="-122"/>
              </a:rPr>
              <a:t>programmes</a:t>
            </a:r>
            <a:r>
              <a:rPr lang="en-US" sz="1700" b="1" i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antGarde Md BT" pitchFamily="34" charset="0"/>
                <a:ea typeface="宋体" charset="-122"/>
              </a:rPr>
              <a:t> &amp; services in the field of polymers under one roof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16286" y="1371601"/>
            <a:ext cx="1632857" cy="1670780"/>
          </a:xfrm>
          <a:prstGeom prst="rect">
            <a:avLst/>
          </a:prstGeom>
          <a:gradFill>
            <a:gsLst>
              <a:gs pos="0">
                <a:srgbClr val="006600"/>
              </a:gs>
              <a:gs pos="80000">
                <a:srgbClr val="006600"/>
              </a:gs>
              <a:gs pos="100000">
                <a:srgbClr val="006600"/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65311" rIns="0" bIns="65311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</a:rPr>
              <a:t>HLC</a:t>
            </a:r>
            <a:endParaRPr lang="en-US" sz="1600" b="1" dirty="0">
              <a:solidFill>
                <a:srgbClr val="FFFF00"/>
              </a:solidFill>
              <a:latin typeface="Verdana" pitchFamily="34" charset="0"/>
            </a:endParaRPr>
          </a:p>
          <a:p>
            <a:pPr algn="ctr"/>
            <a:endParaRPr lang="en-US" sz="1400" b="1" dirty="0">
              <a:latin typeface="Verdana" pitchFamily="34" charset="0"/>
            </a:endParaRPr>
          </a:p>
          <a:p>
            <a:pPr algn="ctr"/>
            <a:r>
              <a:rPr lang="en-US" sz="1400" b="1" dirty="0">
                <a:latin typeface="Verdana" pitchFamily="34" charset="0"/>
              </a:rPr>
              <a:t>Gujarat</a:t>
            </a:r>
          </a:p>
          <a:p>
            <a:pPr algn="ctr"/>
            <a:r>
              <a:rPr lang="en-US" sz="1400" b="1" dirty="0">
                <a:solidFill>
                  <a:srgbClr val="FFC000"/>
                </a:solidFill>
                <a:latin typeface="Verdana" pitchFamily="34" charset="0"/>
              </a:rPr>
              <a:t>Orissa</a:t>
            </a:r>
          </a:p>
          <a:p>
            <a:pPr algn="ctr"/>
            <a:r>
              <a:rPr lang="en-US" sz="1400" b="1" dirty="0">
                <a:latin typeface="Verdana" pitchFamily="34" charset="0"/>
              </a:rPr>
              <a:t>Tamil Nadu</a:t>
            </a:r>
          </a:p>
          <a:p>
            <a:pPr algn="ctr"/>
            <a:r>
              <a:rPr lang="en-US" sz="1400" b="1" dirty="0">
                <a:solidFill>
                  <a:srgbClr val="FFC000"/>
                </a:solidFill>
                <a:latin typeface="Verdana" pitchFamily="34" charset="0"/>
              </a:rPr>
              <a:t>Uttar Pradesh</a:t>
            </a:r>
          </a:p>
          <a:p>
            <a:pPr algn="ctr"/>
            <a:r>
              <a:rPr lang="en-US" sz="1400" b="1" dirty="0">
                <a:latin typeface="Verdana" pitchFamily="34" charset="0"/>
              </a:rPr>
              <a:t>Kerala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66857" y="1371600"/>
            <a:ext cx="1850571" cy="1024450"/>
          </a:xfrm>
          <a:prstGeom prst="rect">
            <a:avLst/>
          </a:prstGeom>
          <a:gradFill>
            <a:gsLst>
              <a:gs pos="0">
                <a:srgbClr val="002060"/>
              </a:gs>
              <a:gs pos="80000">
                <a:srgbClr val="3333FF"/>
              </a:gs>
              <a:gs pos="100000">
                <a:srgbClr val="006600"/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65311" rIns="0" bIns="65311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</a:rPr>
              <a:t>R&amp;D </a:t>
            </a:r>
            <a:r>
              <a:rPr lang="en-US" sz="1600" b="1" dirty="0">
                <a:solidFill>
                  <a:srgbClr val="FFFF00"/>
                </a:solidFill>
                <a:latin typeface="Verdana" pitchFamily="34" charset="0"/>
              </a:rPr>
              <a:t>Wings</a:t>
            </a:r>
            <a:endParaRPr lang="en-US" sz="1400" b="1" dirty="0">
              <a:solidFill>
                <a:srgbClr val="FFFF00"/>
              </a:solidFill>
              <a:latin typeface="Verdana" pitchFamily="34" charset="0"/>
            </a:endParaRPr>
          </a:p>
          <a:p>
            <a:pPr algn="ctr"/>
            <a:endParaRPr lang="en-US" sz="1400" b="1" dirty="0">
              <a:latin typeface="Verdana" pitchFamily="34" charset="0"/>
            </a:endParaRPr>
          </a:p>
          <a:p>
            <a:pPr algn="ctr"/>
            <a:r>
              <a:rPr lang="en-US" sz="1400" b="1" dirty="0">
                <a:latin typeface="Verdana" pitchFamily="34" charset="0"/>
              </a:rPr>
              <a:t>ARSTPS - Chennai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  <a:latin typeface="Verdana" pitchFamily="34" charset="0"/>
              </a:rPr>
              <a:t>LARPM - BBSR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16286" y="3169360"/>
            <a:ext cx="1632857" cy="3178886"/>
          </a:xfrm>
          <a:prstGeom prst="rect">
            <a:avLst/>
          </a:prstGeom>
          <a:gradFill>
            <a:gsLst>
              <a:gs pos="0">
                <a:srgbClr val="FF0000"/>
              </a:gs>
              <a:gs pos="41000">
                <a:srgbClr val="FF0000">
                  <a:alpha val="68000"/>
                </a:srgbClr>
              </a:gs>
              <a:gs pos="100000">
                <a:srgbClr val="FF0000"/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65311" rIns="0" bIns="65311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</a:rPr>
              <a:t>OLC</a:t>
            </a:r>
            <a:endParaRPr lang="en-US" sz="1600" b="1" dirty="0">
              <a:solidFill>
                <a:srgbClr val="FFFF00"/>
              </a:solidFill>
              <a:latin typeface="Verdana" pitchFamily="34" charset="0"/>
            </a:endParaRPr>
          </a:p>
          <a:p>
            <a:pPr algn="ctr"/>
            <a:endParaRPr lang="en-US" sz="1400" b="1" dirty="0">
              <a:latin typeface="Verdana" pitchFamily="34" charset="0"/>
            </a:endParaRPr>
          </a:p>
          <a:p>
            <a:pPr algn="ctr"/>
            <a:r>
              <a:rPr lang="en-US" sz="1400" b="1" dirty="0">
                <a:latin typeface="Verdana" pitchFamily="34" charset="0"/>
              </a:rPr>
              <a:t>Andhra Pradesh</a:t>
            </a:r>
          </a:p>
          <a:p>
            <a:pPr algn="ctr"/>
            <a:r>
              <a:rPr lang="en-US" sz="1400" b="1" dirty="0">
                <a:latin typeface="Verdana" pitchFamily="34" charset="0"/>
              </a:rPr>
              <a:t>Assam</a:t>
            </a:r>
          </a:p>
          <a:p>
            <a:pPr algn="ctr"/>
            <a:r>
              <a:rPr lang="en-US" sz="1400" b="1" dirty="0">
                <a:latin typeface="Verdana" pitchFamily="34" charset="0"/>
              </a:rPr>
              <a:t>Bihar</a:t>
            </a:r>
          </a:p>
          <a:p>
            <a:pPr algn="ctr"/>
            <a:r>
              <a:rPr lang="en-US" sz="1400" b="1" dirty="0">
                <a:latin typeface="Verdana" pitchFamily="34" charset="0"/>
              </a:rPr>
              <a:t>Haryana</a:t>
            </a:r>
          </a:p>
          <a:p>
            <a:pPr algn="ctr"/>
            <a:r>
              <a:rPr lang="en-US" sz="1400" b="1" dirty="0">
                <a:latin typeface="Verdana" pitchFamily="34" charset="0"/>
              </a:rPr>
              <a:t>Karnataka</a:t>
            </a:r>
          </a:p>
          <a:p>
            <a:pPr algn="ctr"/>
            <a:r>
              <a:rPr lang="en-US" sz="1400" b="1" dirty="0">
                <a:latin typeface="Verdana" pitchFamily="34" charset="0"/>
              </a:rPr>
              <a:t>Madhya Pradesh</a:t>
            </a:r>
          </a:p>
          <a:p>
            <a:pPr algn="ctr"/>
            <a:r>
              <a:rPr lang="en-US" sz="1400" b="1" dirty="0">
                <a:latin typeface="Verdana" pitchFamily="34" charset="0"/>
              </a:rPr>
              <a:t>Maharashtra</a:t>
            </a:r>
          </a:p>
          <a:p>
            <a:pPr algn="ctr"/>
            <a:r>
              <a:rPr lang="en-US" sz="1400" b="1" dirty="0">
                <a:latin typeface="Verdana" pitchFamily="34" charset="0"/>
              </a:rPr>
              <a:t>Manipur</a:t>
            </a:r>
          </a:p>
          <a:p>
            <a:pPr algn="ctr"/>
            <a:r>
              <a:rPr lang="en-US" sz="1400" b="1" dirty="0">
                <a:latin typeface="Verdana" pitchFamily="34" charset="0"/>
              </a:rPr>
              <a:t>Punjab</a:t>
            </a:r>
          </a:p>
          <a:p>
            <a:pPr algn="ctr"/>
            <a:r>
              <a:rPr lang="en-US" sz="1400" b="1" dirty="0">
                <a:latin typeface="Verdana" pitchFamily="34" charset="0"/>
              </a:rPr>
              <a:t>Rajasthan</a:t>
            </a:r>
          </a:p>
          <a:p>
            <a:pPr algn="ctr"/>
            <a:r>
              <a:rPr lang="en-US" sz="1400" b="1" dirty="0">
                <a:latin typeface="Verdana" pitchFamily="34" charset="0"/>
              </a:rPr>
              <a:t>West Bengal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66857" y="2514600"/>
            <a:ext cx="1850571" cy="1732336"/>
          </a:xfrm>
          <a:prstGeom prst="rect">
            <a:avLst/>
          </a:prstGeom>
          <a:gradFill>
            <a:gsLst>
              <a:gs pos="0">
                <a:srgbClr val="9900CC"/>
              </a:gs>
              <a:gs pos="80000">
                <a:srgbClr val="9900CC"/>
              </a:gs>
              <a:gs pos="100000">
                <a:srgbClr val="9900CC"/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65311" rIns="0" bIns="65311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</a:rPr>
              <a:t>Specialized </a:t>
            </a:r>
            <a:r>
              <a:rPr lang="en-US" sz="1600" b="1" dirty="0">
                <a:solidFill>
                  <a:srgbClr val="FFFF00"/>
                </a:solidFill>
                <a:latin typeface="Verdana" pitchFamily="34" charset="0"/>
              </a:rPr>
              <a:t>Technology Centre</a:t>
            </a:r>
          </a:p>
          <a:p>
            <a:pPr algn="ctr"/>
            <a:endParaRPr lang="en-US" sz="1400" b="1" dirty="0">
              <a:latin typeface="Verdana" pitchFamily="34" charset="0"/>
            </a:endParaRPr>
          </a:p>
          <a:p>
            <a:pPr algn="ctr"/>
            <a:r>
              <a:rPr lang="en-US" sz="1400" b="1" dirty="0">
                <a:latin typeface="Verdana" pitchFamily="34" charset="0"/>
              </a:rPr>
              <a:t>ATPDC – Madurai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Verdana" pitchFamily="34" charset="0"/>
              </a:rPr>
              <a:t>APPTC – </a:t>
            </a:r>
            <a:r>
              <a:rPr lang="en-US" sz="14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Verdana" pitchFamily="34" charset="0"/>
              </a:rPr>
              <a:t>Balasore</a:t>
            </a:r>
            <a:endParaRPr lang="en-US" sz="1400" b="1" dirty="0">
              <a:solidFill>
                <a:schemeClr val="accent6">
                  <a:lumMod val="20000"/>
                  <a:lumOff val="80000"/>
                </a:schemeClr>
              </a:solidFill>
              <a:latin typeface="Verdana" pitchFamily="34" charset="0"/>
            </a:endParaRPr>
          </a:p>
          <a:p>
            <a:pPr algn="ctr"/>
            <a:r>
              <a:rPr lang="en-US" sz="1400" b="1" dirty="0">
                <a:latin typeface="Verdana" pitchFamily="34" charset="0"/>
              </a:rPr>
              <a:t>PWMC - </a:t>
            </a:r>
            <a:r>
              <a:rPr lang="en-US" sz="1400" b="1" dirty="0" err="1">
                <a:latin typeface="Verdana" pitchFamily="34" charset="0"/>
              </a:rPr>
              <a:t>Guwahati</a:t>
            </a:r>
            <a:endParaRPr lang="en-US" sz="1400" b="1" dirty="0">
              <a:latin typeface="Verdan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66857" y="4365172"/>
            <a:ext cx="1850571" cy="1055227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8000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65311" rIns="0" bIns="65311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</a:rPr>
              <a:t>Vocational </a:t>
            </a:r>
            <a:r>
              <a:rPr lang="en-US" sz="1600" b="1" dirty="0">
                <a:solidFill>
                  <a:srgbClr val="FFFF00"/>
                </a:solidFill>
                <a:latin typeface="Verdana" pitchFamily="34" charset="0"/>
              </a:rPr>
              <a:t>Training </a:t>
            </a:r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</a:rPr>
              <a:t>Centre</a:t>
            </a:r>
            <a:endParaRPr lang="en-US" sz="1600" b="1" dirty="0">
              <a:solidFill>
                <a:srgbClr val="FFFF00"/>
              </a:solidFill>
              <a:latin typeface="Verdana" pitchFamily="34" charset="0"/>
            </a:endParaRPr>
          </a:p>
          <a:p>
            <a:pPr algn="ctr"/>
            <a:endParaRPr lang="en-US" sz="1400" b="1" dirty="0">
              <a:latin typeface="Verdana" pitchFamily="34" charset="0"/>
            </a:endParaRPr>
          </a:p>
          <a:p>
            <a:pPr algn="ctr"/>
            <a:r>
              <a:rPr lang="en-US" sz="1400" b="1" dirty="0">
                <a:latin typeface="Verdana" pitchFamily="34" charset="0"/>
              </a:rPr>
              <a:t>MCTI – </a:t>
            </a:r>
            <a:r>
              <a:rPr lang="en-US" sz="1400" b="1" dirty="0" smtClean="0">
                <a:latin typeface="Verdana" pitchFamily="34" charset="0"/>
              </a:rPr>
              <a:t>BBSR</a:t>
            </a:r>
            <a:endParaRPr lang="en-US" sz="1400" b="1" dirty="0">
              <a:latin typeface="Verdan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88629" y="5491944"/>
            <a:ext cx="1850571" cy="80900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65311" rIns="0" bIns="65311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</a:rPr>
              <a:t>PDS Centre</a:t>
            </a:r>
            <a:endParaRPr lang="en-US" sz="1600" b="1" dirty="0">
              <a:solidFill>
                <a:srgbClr val="FFFF00"/>
              </a:solidFill>
              <a:latin typeface="Verdana" pitchFamily="34" charset="0"/>
            </a:endParaRPr>
          </a:p>
          <a:p>
            <a:pPr algn="ctr"/>
            <a:endParaRPr lang="en-US" sz="1400" b="1" dirty="0">
              <a:latin typeface="Verdana" pitchFamily="34" charset="0"/>
            </a:endParaRPr>
          </a:p>
          <a:p>
            <a:pPr algn="ctr"/>
            <a:r>
              <a:rPr lang="en-US" sz="1400" b="1" dirty="0" smtClean="0">
                <a:latin typeface="Verdana" pitchFamily="34" charset="0"/>
              </a:rPr>
              <a:t>IPFT </a:t>
            </a:r>
            <a:r>
              <a:rPr lang="en-US" sz="1400" b="1" dirty="0">
                <a:latin typeface="Verdana" pitchFamily="34" charset="0"/>
              </a:rPr>
              <a:t>- </a:t>
            </a:r>
            <a:r>
              <a:rPr lang="en-US" sz="1400" b="1" dirty="0" err="1">
                <a:latin typeface="Verdana" pitchFamily="34" charset="0"/>
              </a:rPr>
              <a:t>Gurgaon</a:t>
            </a:r>
            <a:endParaRPr lang="en-US" sz="1400" b="1" dirty="0">
              <a:latin typeface="Verdana" pitchFamily="34" charset="0"/>
            </a:endParaRPr>
          </a:p>
        </p:txBody>
      </p:sp>
      <p:pic>
        <p:nvPicPr>
          <p:cNvPr id="13" name="Layer 24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333" t="86016"/>
          <a:stretch>
            <a:fillRect/>
          </a:stretch>
        </p:blipFill>
        <p:spPr>
          <a:xfrm>
            <a:off x="2584053" y="4292600"/>
            <a:ext cx="196453" cy="222987"/>
          </a:xfrm>
          <a:prstGeom prst="rect">
            <a:avLst/>
          </a:prstGeom>
        </p:spPr>
      </p:pic>
      <p:pic>
        <p:nvPicPr>
          <p:cNvPr id="31" name="Layer 24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956" t="76459"/>
          <a:stretch>
            <a:fillRect/>
          </a:stretch>
        </p:blipFill>
        <p:spPr>
          <a:xfrm>
            <a:off x="1219200" y="2667000"/>
            <a:ext cx="348853" cy="37538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318658" y="209490"/>
            <a:ext cx="4158342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00" b="1" dirty="0" smtClean="0">
                <a:latin typeface="Bookman Old Style" pitchFamily="18" charset="0"/>
              </a:rPr>
              <a:t>NATIONAL PRESENCE</a:t>
            </a:r>
            <a:endParaRPr lang="en-US" sz="26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28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2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2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yer 8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377" y="1658374"/>
            <a:ext cx="4235223" cy="4605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Layer 30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0747" y="5279572"/>
            <a:ext cx="1582681" cy="996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Layer 3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714" y="5606144"/>
            <a:ext cx="1427900" cy="107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hmedabad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9001"/>
            <a:ext cx="1632857" cy="1099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Lucknow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9022" y="2558144"/>
            <a:ext cx="1762121" cy="111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Bhubaneswar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5180" y="3864430"/>
            <a:ext cx="1564821" cy="1187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Layer 36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6310" y="1620100"/>
            <a:ext cx="841941" cy="829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Layer 39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2035" y="1620100"/>
            <a:ext cx="841941" cy="829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Layer 41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1" y="1620100"/>
            <a:ext cx="739889" cy="829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Layer 44"/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8675" y="1620100"/>
            <a:ext cx="841941" cy="829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Layer 47"/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1644" y="1620100"/>
            <a:ext cx="765401" cy="829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Layer 50"/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8068" y="1620100"/>
            <a:ext cx="752646" cy="829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288972" y="3048000"/>
            <a:ext cx="4778828" cy="30403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30622" tIns="65311" rIns="130622" bIns="65311">
            <a:spAutoFit/>
          </a:bodyPr>
          <a:lstStyle/>
          <a:p>
            <a:pPr marL="247185" indent="-24718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b="1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B.Tech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in Plastics 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Engineering  (4 yrs.)</a:t>
            </a:r>
          </a:p>
          <a:p>
            <a:pPr marL="247185" indent="-24718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b="1" dirty="0" err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B.Tech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in Mfg. </a:t>
            </a:r>
            <a:r>
              <a:rPr lang="en-US" sz="1400" b="1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Engg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. ( 4 Yrs.)</a:t>
            </a:r>
          </a:p>
          <a:p>
            <a:pPr marL="247185" indent="-24718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b="1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Intgtd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. M.Sc. Tech. (Mat. Science </a:t>
            </a:r>
            <a:r>
              <a:rPr lang="en-US" sz="1400" b="1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Engg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.) (5 yrs)</a:t>
            </a:r>
          </a:p>
          <a:p>
            <a:pPr marL="247185" indent="-24718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M.Sc. Bio-polymer Science &amp; 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Technology(2 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yrs)</a:t>
            </a:r>
          </a:p>
          <a:p>
            <a:pPr marL="247185" indent="-24718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M.Sc. Polymer Science (2 yrs)</a:t>
            </a:r>
          </a:p>
          <a:p>
            <a:pPr marL="247185" indent="-24718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b="1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M.Tech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Plastics Engineering (2 yrs.)</a:t>
            </a:r>
          </a:p>
          <a:p>
            <a:pPr marL="247185" indent="-24718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b="1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M.Tech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. Polymer Nanotechnology (2 yrs.)</a:t>
            </a:r>
          </a:p>
          <a:p>
            <a:pPr marL="247185" indent="-24718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ME (CAD/CAM) (2 yrs.)</a:t>
            </a:r>
          </a:p>
          <a:p>
            <a:pPr marL="247185" indent="-24718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Ph.D. </a:t>
            </a:r>
            <a:r>
              <a:rPr lang="en-US" sz="1400" b="1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Programmes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52600" y="152400"/>
            <a:ext cx="5290458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00" b="1" dirty="0">
                <a:latin typeface="Bookman Old Style" pitchFamily="18" charset="0"/>
              </a:rPr>
              <a:t>HIGH END PROGRAMMES</a:t>
            </a:r>
          </a:p>
        </p:txBody>
      </p:sp>
    </p:spTree>
    <p:extLst>
      <p:ext uri="{BB962C8B-B14F-4D97-AF65-F5344CB8AC3E}">
        <p14:creationId xmlns:p14="http://schemas.microsoft.com/office/powerpoint/2010/main" xmlns="" val="405629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6585857"/>
            <a:ext cx="9144000" cy="2721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pic>
        <p:nvPicPr>
          <p:cNvPr id="4" name="Layer 8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4858" y="1251857"/>
            <a:ext cx="3138147" cy="3418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Layer 36 copy 14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9289" y="2004503"/>
            <a:ext cx="2462043" cy="221966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-6313714" y="6527015"/>
            <a:ext cx="6313714" cy="3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622" tIns="65311" rIns="130622" bIns="65311">
            <a:spAutoFit/>
          </a:bodyPr>
          <a:lstStyle/>
          <a:p>
            <a:pPr algn="ctr">
              <a:defRPr/>
            </a:pPr>
            <a:r>
              <a:rPr lang="en-US" sz="1700" b="1" i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antGarde Md BT" pitchFamily="34" charset="0"/>
                <a:ea typeface="宋体" charset="-122"/>
              </a:rPr>
              <a:t>Diploma, Post Diploma, PG Diploma offered at all </a:t>
            </a:r>
            <a:r>
              <a:rPr lang="en-US" sz="1700" b="1" i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antGarde Md BT" pitchFamily="34" charset="0"/>
                <a:ea typeface="宋体" charset="-122"/>
              </a:rPr>
              <a:t>Centres</a:t>
            </a:r>
            <a:r>
              <a:rPr lang="en-US" sz="1700" b="1" i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antGarde Md BT" pitchFamily="34" charset="0"/>
                <a:ea typeface="宋体" charset="-122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"/>
          <a:stretch>
            <a:fillRect/>
          </a:stretch>
        </p:blipFill>
        <p:spPr>
          <a:xfrm>
            <a:off x="4245429" y="3806494"/>
            <a:ext cx="4572000" cy="73812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3"/>
          <a:stretch>
            <a:fillRect/>
          </a:stretch>
        </p:blipFill>
        <p:spPr>
          <a:xfrm>
            <a:off x="4245428" y="4517572"/>
            <a:ext cx="4193489" cy="61433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07"/>
          <a:stretch>
            <a:fillRect/>
          </a:stretch>
        </p:blipFill>
        <p:spPr>
          <a:xfrm>
            <a:off x="4245429" y="5129306"/>
            <a:ext cx="3841434" cy="58979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" b="11855"/>
          <a:stretch>
            <a:fillRect/>
          </a:stretch>
        </p:blipFill>
        <p:spPr>
          <a:xfrm>
            <a:off x="4245430" y="5702300"/>
            <a:ext cx="3475169" cy="653143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5" name="TextBox 24"/>
          <p:cNvSpPr txBox="1"/>
          <p:nvPr/>
        </p:nvSpPr>
        <p:spPr>
          <a:xfrm>
            <a:off x="2743200" y="228600"/>
            <a:ext cx="4027714" cy="40011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00" b="1" dirty="0">
                <a:latin typeface="Bookman Old Style" pitchFamily="18" charset="0"/>
              </a:rPr>
              <a:t>DIPLOMA PROGRAMS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89714" y="1687287"/>
            <a:ext cx="4027714" cy="351744"/>
          </a:xfrm>
          <a:prstGeom prst="rect">
            <a:avLst/>
          </a:prstGeom>
          <a:solidFill>
            <a:srgbClr val="FF99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300" b="1" dirty="0">
                <a:solidFill>
                  <a:srgbClr val="9900CC"/>
                </a:solidFill>
                <a:latin typeface="Bookman Old Style" pitchFamily="18" charset="0"/>
              </a:rPr>
              <a:t>Other Learning </a:t>
            </a:r>
            <a:r>
              <a:rPr lang="en-US" sz="2300" b="1" dirty="0" err="1">
                <a:solidFill>
                  <a:srgbClr val="9900CC"/>
                </a:solidFill>
                <a:latin typeface="Bookman Old Style" pitchFamily="18" charset="0"/>
              </a:rPr>
              <a:t>Centres</a:t>
            </a:r>
            <a:endParaRPr lang="en-US" sz="2300" b="1" dirty="0">
              <a:solidFill>
                <a:srgbClr val="9900CC"/>
              </a:solidFill>
              <a:latin typeface="Bookman Old Style" pitchFamily="18" charset="0"/>
            </a:endParaRPr>
          </a:p>
        </p:txBody>
      </p:sp>
      <p:pic>
        <p:nvPicPr>
          <p:cNvPr id="16" name="Picture 15" descr="machine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17714" y="1360714"/>
            <a:ext cx="2177143" cy="1505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 descr="machine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7716" y="2993571"/>
            <a:ext cx="2177143" cy="1634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 descr="machine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7714" y="4735286"/>
            <a:ext cx="2177143" cy="1634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2054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7" presetClass="entr" presetSubtype="2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2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6585857"/>
            <a:ext cx="9144000" cy="2721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pic>
        <p:nvPicPr>
          <p:cNvPr id="15" name="Machine Operator – Injection Molding 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2100" y="1796143"/>
            <a:ext cx="4149329" cy="410029"/>
          </a:xfrm>
          <a:prstGeom prst="rect">
            <a:avLst/>
          </a:prstGeom>
          <a:noFill/>
        </p:spPr>
      </p:pic>
      <p:pic>
        <p:nvPicPr>
          <p:cNvPr id="16" name="Machine Operator – Maintenance  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4857" y="2714626"/>
            <a:ext cx="4149329" cy="410029"/>
          </a:xfrm>
          <a:prstGeom prst="rect">
            <a:avLst/>
          </a:prstGeom>
          <a:noFill/>
        </p:spPr>
      </p:pic>
      <p:pic>
        <p:nvPicPr>
          <p:cNvPr id="17" name="Plastic Testing &amp; Quality Control 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4857" y="3186624"/>
            <a:ext cx="4149329" cy="384401"/>
          </a:xfrm>
          <a:prstGeom prst="rect">
            <a:avLst/>
          </a:prstGeom>
          <a:noFill/>
        </p:spPr>
      </p:pic>
      <p:pic>
        <p:nvPicPr>
          <p:cNvPr id="18" name="CNC Milling _ Lathe Operator 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2100" y="4334726"/>
            <a:ext cx="4149329" cy="410029"/>
          </a:xfrm>
          <a:prstGeom prst="rect">
            <a:avLst/>
          </a:prstGeom>
          <a:noFill/>
        </p:spPr>
      </p:pic>
      <p:pic>
        <p:nvPicPr>
          <p:cNvPr id="19" name="Product design &amp; development  using CAD_CAM_CAE  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2100" y="3607594"/>
            <a:ext cx="4149329" cy="679109"/>
          </a:xfrm>
          <a:prstGeom prst="rect">
            <a:avLst/>
          </a:prstGeom>
          <a:noFill/>
        </p:spPr>
      </p:pic>
      <p:pic>
        <p:nvPicPr>
          <p:cNvPr id="20" name="Machine Operator – Extrusion 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2100" y="2268142"/>
            <a:ext cx="4149329" cy="384401"/>
          </a:xfrm>
          <a:prstGeom prst="rect">
            <a:avLst/>
          </a:prstGeom>
          <a:noFill/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-15240000" y="6537451"/>
            <a:ext cx="15240000" cy="3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622" tIns="65311" rIns="130622" bIns="65311">
            <a:spAutoFit/>
          </a:bodyPr>
          <a:lstStyle/>
          <a:p>
            <a:pPr algn="r">
              <a:defRPr/>
            </a:pPr>
            <a:r>
              <a:rPr lang="en-US" sz="1700" b="1" i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antGarde Md BT" pitchFamily="34" charset="0"/>
                <a:ea typeface="宋体" charset="-122"/>
              </a:rPr>
              <a:t>Sponsored by Industries, </a:t>
            </a:r>
            <a:r>
              <a:rPr lang="en-US" sz="1700" b="1" i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antGarde Md BT" pitchFamily="34" charset="0"/>
                <a:ea typeface="宋体" charset="-122"/>
              </a:rPr>
              <a:t>MDoNER</a:t>
            </a:r>
            <a:r>
              <a:rPr lang="en-US" sz="1700" b="1" i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antGarde Md BT" pitchFamily="34" charset="0"/>
                <a:ea typeface="宋体" charset="-122"/>
              </a:rPr>
              <a:t>, SC/ST, Minorities Welfare Departments, Min. of Social Justice &amp; Empowerment &amp; other State Govt. Agencies</a:t>
            </a:r>
          </a:p>
        </p:txBody>
      </p:sp>
      <p:pic>
        <p:nvPicPr>
          <p:cNvPr id="25" name="Picture 17" descr="100_1554.JPG"/>
          <p:cNvPicPr>
            <a:picLocks noChangeAspect="1" noChangeArrowheads="1"/>
          </p:cNvPicPr>
          <p:nvPr/>
        </p:nvPicPr>
        <p:blipFill>
          <a:blip r:embed="rId1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89633" y="1301736"/>
            <a:ext cx="1748519" cy="1270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" name="Picture 13" descr="SDC11846.JPG"/>
          <p:cNvPicPr>
            <a:picLocks noChangeAspect="1" noChangeArrowheads="1"/>
          </p:cNvPicPr>
          <p:nvPr/>
        </p:nvPicPr>
        <p:blipFill>
          <a:blip r:embed="rId16" cstate="print">
            <a:lum bright="10000" contrast="10000"/>
          </a:blip>
          <a:srcRect r="13231"/>
          <a:stretch>
            <a:fillRect/>
          </a:stretch>
        </p:blipFill>
        <p:spPr bwMode="auto">
          <a:xfrm>
            <a:off x="6746874" y="3755571"/>
            <a:ext cx="1852840" cy="113166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8" name="Picture 14" descr="SDC11843.JPG"/>
          <p:cNvPicPr>
            <a:picLocks noChangeAspect="1" noChangeArrowheads="1"/>
          </p:cNvPicPr>
          <p:nvPr/>
        </p:nvPicPr>
        <p:blipFill>
          <a:blip r:embed="rId17" cstate="print">
            <a:lum bright="10000" contrast="-20000"/>
          </a:blip>
          <a:srcRect r="8456"/>
          <a:stretch>
            <a:fillRect/>
          </a:stretch>
        </p:blipFill>
        <p:spPr bwMode="auto">
          <a:xfrm>
            <a:off x="268899" y="2656628"/>
            <a:ext cx="1748519" cy="125412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18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835322" y="1230129"/>
            <a:ext cx="1764393" cy="116341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674053" y="5170715"/>
            <a:ext cx="1748519" cy="131082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1" name="Picture 4" descr="SCOBC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28077" y="4009570"/>
            <a:ext cx="1789340" cy="123598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46875" y="5061858"/>
            <a:ext cx="1839233" cy="113166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3" name="Rectangle 9"/>
          <p:cNvSpPr>
            <a:spLocks/>
          </p:cNvSpPr>
          <p:nvPr/>
        </p:nvSpPr>
        <p:spPr bwMode="auto">
          <a:xfrm>
            <a:off x="6792231" y="2490755"/>
            <a:ext cx="1807483" cy="1131661"/>
          </a:xfrm>
          <a:prstGeom prst="rect">
            <a:avLst/>
          </a:prstGeom>
          <a:blipFill dpi="0" rotWithShape="1">
            <a:blip r:embed="rId22" cstate="print"/>
            <a:srcRect/>
            <a:stretch>
              <a:fillRect/>
            </a:stretch>
          </a:blip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lIns="130622" tIns="65311" rIns="130622" bIns="65311" anchor="ctr"/>
          <a:lstStyle/>
          <a:p>
            <a:endParaRPr lang="en-IN">
              <a:latin typeface="Calibri" pitchFamily="34" charset="0"/>
            </a:endParaRPr>
          </a:p>
        </p:txBody>
      </p:sp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2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27431" y="5321040"/>
            <a:ext cx="1809750" cy="123598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5" name="Picture 9" descr="BCC girls training"/>
          <p:cNvPicPr>
            <a:picLocks noChangeAspect="1" noChangeArrowheads="1"/>
          </p:cNvPicPr>
          <p:nvPr/>
        </p:nvPicPr>
        <p:blipFill>
          <a:blip r:embed="rId2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496911" y="5293179"/>
            <a:ext cx="1748519" cy="118835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839686" y="228600"/>
            <a:ext cx="5475514" cy="40011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00" b="1" dirty="0" smtClean="0">
                <a:latin typeface="Bookman Old Style" pitchFamily="18" charset="0"/>
              </a:rPr>
              <a:t>Skill Development Programs</a:t>
            </a:r>
            <a:endParaRPr lang="en-US" sz="26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509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7" presetClass="entr" presetSubtype="2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2"/>
      <p:bldP spid="3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6585857"/>
            <a:ext cx="9144000" cy="2721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pic>
        <p:nvPicPr>
          <p:cNvPr id="4" name="Layer 36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484" y="1303734"/>
            <a:ext cx="4579654" cy="5064409"/>
          </a:xfrm>
          <a:prstGeom prst="rect">
            <a:avLst/>
          </a:prstGeom>
        </p:spPr>
      </p:pic>
      <p:pic>
        <p:nvPicPr>
          <p:cNvPr id="5" name="Layer 39 copy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3159" y="1607344"/>
            <a:ext cx="1199130" cy="752646"/>
          </a:xfrm>
          <a:prstGeom prst="rect">
            <a:avLst/>
          </a:prstGeom>
        </p:spPr>
      </p:pic>
      <p:pic>
        <p:nvPicPr>
          <p:cNvPr id="6" name="Layer 40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0559" y="1607344"/>
            <a:ext cx="1160860" cy="752646"/>
          </a:xfrm>
          <a:prstGeom prst="rect">
            <a:avLst/>
          </a:prstGeom>
        </p:spPr>
      </p:pic>
      <p:pic>
        <p:nvPicPr>
          <p:cNvPr id="7" name="Layer 4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4032" y="2423774"/>
            <a:ext cx="1186373" cy="739889"/>
          </a:xfrm>
          <a:prstGeom prst="rect">
            <a:avLst/>
          </a:prstGeom>
        </p:spPr>
      </p:pic>
      <p:pic>
        <p:nvPicPr>
          <p:cNvPr id="8" name="Layer 42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6941" y="2423773"/>
            <a:ext cx="1160860" cy="752646"/>
          </a:xfrm>
          <a:prstGeom prst="rect">
            <a:avLst/>
          </a:prstGeom>
        </p:spPr>
      </p:pic>
      <p:pic>
        <p:nvPicPr>
          <p:cNvPr id="9" name="Layer 43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8829" y="2423777"/>
            <a:ext cx="1097076" cy="765401"/>
          </a:xfrm>
          <a:prstGeom prst="rect">
            <a:avLst/>
          </a:prstGeom>
        </p:spPr>
      </p:pic>
      <p:pic>
        <p:nvPicPr>
          <p:cNvPr id="10" name="Layer 44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1273" y="3227446"/>
            <a:ext cx="1173616" cy="803671"/>
          </a:xfrm>
          <a:prstGeom prst="rect">
            <a:avLst/>
          </a:prstGeom>
        </p:spPr>
      </p:pic>
      <p:pic>
        <p:nvPicPr>
          <p:cNvPr id="11" name="Layer 45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3162" y="3240201"/>
            <a:ext cx="1186373" cy="816429"/>
          </a:xfrm>
          <a:prstGeom prst="rect">
            <a:avLst/>
          </a:prstGeom>
        </p:spPr>
      </p:pic>
      <p:pic>
        <p:nvPicPr>
          <p:cNvPr id="12" name="Layer 46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7801" y="3278475"/>
            <a:ext cx="1148103" cy="778159"/>
          </a:xfrm>
          <a:prstGeom prst="rect">
            <a:avLst/>
          </a:prstGeom>
        </p:spPr>
      </p:pic>
      <p:pic>
        <p:nvPicPr>
          <p:cNvPr id="13" name="Layer 47"/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3159" y="4145926"/>
            <a:ext cx="1160860" cy="880211"/>
          </a:xfrm>
          <a:prstGeom prst="rect">
            <a:avLst/>
          </a:prstGeom>
        </p:spPr>
      </p:pic>
      <p:pic>
        <p:nvPicPr>
          <p:cNvPr id="14" name="Layer 38"/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4029" y="1607348"/>
            <a:ext cx="1173616" cy="765401"/>
          </a:xfrm>
          <a:prstGeom prst="rect">
            <a:avLst/>
          </a:prstGeom>
        </p:spPr>
      </p:pic>
      <p:pic>
        <p:nvPicPr>
          <p:cNvPr id="15" name="16 MoUs"/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948" y="1097079"/>
            <a:ext cx="1824207" cy="369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Layer 18"/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3985" y="1518051"/>
            <a:ext cx="1683884" cy="612321"/>
          </a:xfrm>
          <a:prstGeom prst="rect">
            <a:avLst/>
          </a:prstGeom>
        </p:spPr>
      </p:pic>
      <p:pic>
        <p:nvPicPr>
          <p:cNvPr id="17" name="Layer 29"/>
          <p:cNvPicPr>
            <a:picLocks/>
          </p:cNvPicPr>
          <p:nvPr>
            <p:custDataLst>
              <p:tags r:id="rId14"/>
            </p:custDataLst>
          </p:nvPr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6213" y="4117803"/>
            <a:ext cx="699219" cy="753844"/>
          </a:xfrm>
          <a:prstGeom prst="rect">
            <a:avLst/>
          </a:prstGeom>
        </p:spPr>
      </p:pic>
      <p:pic>
        <p:nvPicPr>
          <p:cNvPr id="18" name="Layer 32"/>
          <p:cNvPicPr>
            <a:picLocks/>
          </p:cNvPicPr>
          <p:nvPr>
            <p:custDataLst>
              <p:tags r:id="rId15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286" y="5026142"/>
            <a:ext cx="1734911" cy="612321"/>
          </a:xfrm>
          <a:prstGeom prst="rect">
            <a:avLst/>
          </a:prstGeom>
        </p:spPr>
      </p:pic>
      <p:pic>
        <p:nvPicPr>
          <p:cNvPr id="19" name="Layer 33"/>
          <p:cNvPicPr>
            <a:picLocks/>
          </p:cNvPicPr>
          <p:nvPr>
            <p:custDataLst>
              <p:tags r:id="rId16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9143" y="5393361"/>
            <a:ext cx="752646" cy="931239"/>
          </a:xfrm>
          <a:prstGeom prst="rect">
            <a:avLst/>
          </a:prstGeom>
        </p:spPr>
      </p:pic>
      <p:pic>
        <p:nvPicPr>
          <p:cNvPr id="20" name="Layer 34"/>
          <p:cNvPicPr>
            <a:picLocks/>
          </p:cNvPicPr>
          <p:nvPr>
            <p:custDataLst>
              <p:tags r:id="rId17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0776" y="5514381"/>
            <a:ext cx="1097076" cy="778159"/>
          </a:xfrm>
          <a:prstGeom prst="rect">
            <a:avLst/>
          </a:prstGeom>
        </p:spPr>
      </p:pic>
      <p:pic>
        <p:nvPicPr>
          <p:cNvPr id="21" name="Layer 35"/>
          <p:cNvPicPr>
            <a:picLocks/>
          </p:cNvPicPr>
          <p:nvPr>
            <p:custDataLst>
              <p:tags r:id="rId18"/>
            </p:custDataLst>
          </p:nvPr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131" y="5676734"/>
            <a:ext cx="1709397" cy="535781"/>
          </a:xfrm>
          <a:prstGeom prst="rect">
            <a:avLst/>
          </a:prstGeom>
        </p:spPr>
      </p:pic>
      <p:pic>
        <p:nvPicPr>
          <p:cNvPr id="22" name="Layer 31"/>
          <p:cNvPicPr>
            <a:picLocks/>
          </p:cNvPicPr>
          <p:nvPr>
            <p:custDataLst>
              <p:tags r:id="rId19"/>
            </p:custDataLst>
          </p:nvPr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9006" y="4114800"/>
            <a:ext cx="654010" cy="784811"/>
          </a:xfrm>
          <a:prstGeom prst="rect">
            <a:avLst/>
          </a:prstGeom>
        </p:spPr>
      </p:pic>
      <p:pic>
        <p:nvPicPr>
          <p:cNvPr id="23" name="Layer 28"/>
          <p:cNvPicPr>
            <a:picLocks/>
          </p:cNvPicPr>
          <p:nvPr>
            <p:custDataLst>
              <p:tags r:id="rId20"/>
            </p:custDataLst>
          </p:nvPr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804" y="4366522"/>
            <a:ext cx="2104854" cy="612321"/>
          </a:xfrm>
          <a:prstGeom prst="rect">
            <a:avLst/>
          </a:prstGeom>
        </p:spPr>
      </p:pic>
      <p:pic>
        <p:nvPicPr>
          <p:cNvPr id="24" name="Layer 26"/>
          <p:cNvPicPr>
            <a:picLocks/>
          </p:cNvPicPr>
          <p:nvPr>
            <p:custDataLst>
              <p:tags r:id="rId21"/>
            </p:custDataLst>
          </p:nvPr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933" y="3200400"/>
            <a:ext cx="2270691" cy="880211"/>
          </a:xfrm>
          <a:prstGeom prst="rect">
            <a:avLst/>
          </a:prstGeom>
        </p:spPr>
      </p:pic>
      <p:pic>
        <p:nvPicPr>
          <p:cNvPr id="25" name="Layer 24"/>
          <p:cNvPicPr>
            <a:picLocks/>
          </p:cNvPicPr>
          <p:nvPr>
            <p:custDataLst>
              <p:tags r:id="rId22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539" y="3418796"/>
            <a:ext cx="2104854" cy="880211"/>
          </a:xfrm>
          <a:prstGeom prst="rect">
            <a:avLst/>
          </a:prstGeom>
        </p:spPr>
      </p:pic>
      <p:pic>
        <p:nvPicPr>
          <p:cNvPr id="26" name="Layer 22"/>
          <p:cNvPicPr>
            <a:picLocks/>
          </p:cNvPicPr>
          <p:nvPr>
            <p:custDataLst>
              <p:tags r:id="rId23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4747" y="2423773"/>
            <a:ext cx="2079341" cy="752646"/>
          </a:xfrm>
          <a:prstGeom prst="rect">
            <a:avLst/>
          </a:prstGeom>
        </p:spPr>
      </p:pic>
      <p:pic>
        <p:nvPicPr>
          <p:cNvPr id="27" name="Layer 20"/>
          <p:cNvPicPr>
            <a:picLocks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564" y="2359989"/>
            <a:ext cx="2104854" cy="943996"/>
          </a:xfrm>
          <a:prstGeom prst="rect">
            <a:avLst/>
          </a:prstGeom>
        </p:spPr>
      </p:pic>
      <p:pic>
        <p:nvPicPr>
          <p:cNvPr id="28" name="Layer 17"/>
          <p:cNvPicPr>
            <a:picLocks/>
          </p:cNvPicPr>
          <p:nvPr>
            <p:custDataLst>
              <p:tags r:id="rId25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2533" y="1492535"/>
            <a:ext cx="1785937" cy="676104"/>
          </a:xfrm>
          <a:prstGeom prst="rect">
            <a:avLst/>
          </a:prstGeom>
        </p:spPr>
      </p:pic>
      <p:pic>
        <p:nvPicPr>
          <p:cNvPr id="29" name="Layer 15"/>
          <p:cNvPicPr>
            <a:picLocks/>
          </p:cNvPicPr>
          <p:nvPr>
            <p:custDataLst>
              <p:tags r:id="rId26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053" y="1403241"/>
            <a:ext cx="880211" cy="841941"/>
          </a:xfrm>
          <a:prstGeom prst="rect">
            <a:avLst/>
          </a:prstGeom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-11321143" y="6551930"/>
            <a:ext cx="11321143" cy="39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609" tIns="65305" rIns="130609" bIns="65305">
            <a:spAutoFit/>
          </a:bodyPr>
          <a:lstStyle/>
          <a:p>
            <a:pPr defTabSz="914240">
              <a:defRPr/>
            </a:pPr>
            <a:r>
              <a:rPr lang="en-US" sz="1700" b="1" i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antGarde Md BT" pitchFamily="34" charset="0"/>
                <a:ea typeface="宋体" charset="-122"/>
              </a:rPr>
              <a:t>MoUs</a:t>
            </a:r>
            <a:r>
              <a:rPr lang="en-US" sz="1700" b="1" i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antGarde Md BT" pitchFamily="34" charset="0"/>
                <a:ea typeface="宋体" charset="-122"/>
              </a:rPr>
              <a:t> in Specific areas of Expertise – Biopolymers, </a:t>
            </a:r>
            <a:r>
              <a:rPr lang="en-US" sz="1700" b="1" i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antGarde Md BT" pitchFamily="34" charset="0"/>
                <a:ea typeface="宋体" charset="-122"/>
              </a:rPr>
              <a:t>Nanocomposites</a:t>
            </a:r>
            <a:r>
              <a:rPr lang="en-US" sz="1700" b="1" i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antGarde Md BT" pitchFamily="34" charset="0"/>
                <a:ea typeface="宋体" charset="-122"/>
              </a:rPr>
              <a:t>, Material Science &amp; Engineering  etc.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55245" y="5134911"/>
            <a:ext cx="3134683" cy="1439936"/>
          </a:xfrm>
          <a:prstGeom prst="rect">
            <a:avLst/>
          </a:prstGeom>
          <a:noFill/>
        </p:spPr>
        <p:txBody>
          <a:bodyPr wrap="none" lIns="130609" tIns="65305" rIns="130609" bIns="65305" rtlCol="0">
            <a:spAutoFit/>
          </a:bodyPr>
          <a:lstStyle/>
          <a:p>
            <a:pPr algn="ctr" defTabSz="914240">
              <a:defRPr/>
            </a:pPr>
            <a:r>
              <a:rPr lang="en-GB" sz="1700" dirty="0">
                <a:solidFill>
                  <a:schemeClr val="accent3">
                    <a:lumMod val="40000"/>
                    <a:lumOff val="60000"/>
                  </a:schemeClr>
                </a:solidFill>
                <a:ea typeface="宋体" charset="-122"/>
                <a:cs typeface="Arial" pitchFamily="34" charset="0"/>
              </a:rPr>
              <a:t>Faculty &amp; Staff Exchange</a:t>
            </a:r>
          </a:p>
          <a:p>
            <a:pPr algn="ctr" defTabSz="914240">
              <a:defRPr/>
            </a:pPr>
            <a:r>
              <a:rPr lang="en-GB" sz="1700" dirty="0">
                <a:solidFill>
                  <a:schemeClr val="accent5">
                    <a:lumMod val="40000"/>
                    <a:lumOff val="60000"/>
                  </a:schemeClr>
                </a:solidFill>
                <a:ea typeface="宋体" charset="-122"/>
                <a:cs typeface="Arial" pitchFamily="34" charset="0"/>
              </a:rPr>
              <a:t>Student Exchange</a:t>
            </a:r>
          </a:p>
          <a:p>
            <a:pPr algn="ctr" defTabSz="914240">
              <a:defRPr/>
            </a:pPr>
            <a:r>
              <a:rPr lang="en-GB" sz="1700" dirty="0">
                <a:solidFill>
                  <a:srgbClr val="FFFF00"/>
                </a:solidFill>
                <a:ea typeface="宋体" charset="-122"/>
                <a:cs typeface="Arial" pitchFamily="34" charset="0"/>
              </a:rPr>
              <a:t>Cooperative Research</a:t>
            </a:r>
          </a:p>
          <a:p>
            <a:pPr algn="ctr" defTabSz="914240">
              <a:defRPr/>
            </a:pPr>
            <a:r>
              <a:rPr lang="en-GB" sz="1700" dirty="0">
                <a:solidFill>
                  <a:schemeClr val="bg1"/>
                </a:solidFill>
                <a:ea typeface="宋体" charset="-122"/>
                <a:cs typeface="Arial" pitchFamily="34" charset="0"/>
              </a:rPr>
              <a:t>Exchange of Academic Materials</a:t>
            </a:r>
            <a:endParaRPr lang="en-US" sz="1700" dirty="0">
              <a:solidFill>
                <a:schemeClr val="bg1"/>
              </a:solidFill>
              <a:ea typeface="宋体" charset="-122"/>
              <a:cs typeface="Arial" pitchFamily="34" charset="0"/>
            </a:endParaRPr>
          </a:p>
          <a:p>
            <a:pPr defTabSz="914240"/>
            <a:endParaRPr lang="en-US" sz="17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0174" y="4123575"/>
            <a:ext cx="716993" cy="74022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177143" y="209490"/>
            <a:ext cx="4789714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00" b="1" dirty="0">
                <a:latin typeface="Bookman Old Style" pitchFamily="18" charset="0"/>
              </a:rPr>
              <a:t>International Collaboration</a:t>
            </a:r>
          </a:p>
        </p:txBody>
      </p:sp>
      <p:pic>
        <p:nvPicPr>
          <p:cNvPr id="35" name="Picture 34" descr="mou-ebp-logo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2819400" y="4876800"/>
            <a:ext cx="2095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807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9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8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6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9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2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7" presetClass="entr" presetSubtype="2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6900"/>
                            </p:stCondLst>
                            <p:childTnLst>
                              <p:par>
                                <p:cTn id="1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7300"/>
                            </p:stCondLst>
                            <p:childTnLst>
                              <p:par>
                                <p:cTn id="1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700"/>
                            </p:stCondLst>
                            <p:childTnLst>
                              <p:par>
                                <p:cTn id="1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81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900"/>
                            </p:stCondLst>
                            <p:childTnLst>
                              <p:par>
                                <p:cTn id="1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9300"/>
                            </p:stCondLst>
                            <p:childTnLst>
                              <p:par>
                                <p:cTn id="1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700"/>
                            </p:stCondLst>
                            <p:childTnLst>
                              <p:par>
                                <p:cTn id="1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100"/>
                            </p:stCondLst>
                            <p:childTnLst>
                              <p:par>
                                <p:cTn id="1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2"/>
      <p:bldP spid="2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0" y="538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IN">
              <a:latin typeface="Arial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0" y="538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IN"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57400" y="152400"/>
            <a:ext cx="44958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International Students</a:t>
            </a:r>
            <a:endParaRPr lang="en-IN" sz="3200" dirty="0"/>
          </a:p>
        </p:txBody>
      </p:sp>
      <p:pic>
        <p:nvPicPr>
          <p:cNvPr id="38" name="Picture 5" descr="saudi-arabi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1295400" cy="6477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4" name="TextBox 4"/>
          <p:cNvSpPr txBox="1">
            <a:spLocks noChangeArrowheads="1"/>
          </p:cNvSpPr>
          <p:nvPr/>
        </p:nvSpPr>
        <p:spPr bwMode="auto">
          <a:xfrm>
            <a:off x="304800" y="2209800"/>
            <a:ext cx="1787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AU" sz="2400" b="1" dirty="0">
                <a:solidFill>
                  <a:srgbClr val="FFFF00"/>
                </a:solidFill>
                <a:latin typeface="Calibri" pitchFamily="34" charset="0"/>
              </a:rPr>
              <a:t>Saudi Arabia</a:t>
            </a:r>
            <a:endParaRPr 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46" name="Picture 4" descr="sri-lanka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447800"/>
            <a:ext cx="1276350" cy="638175"/>
          </a:xfrm>
          <a:prstGeom prst="rect">
            <a:avLst/>
          </a:prstGeom>
          <a:solidFill>
            <a:schemeClr val="accent2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9" name="TextBox 4"/>
          <p:cNvSpPr txBox="1">
            <a:spLocks noChangeArrowheads="1"/>
          </p:cNvSpPr>
          <p:nvPr/>
        </p:nvSpPr>
        <p:spPr bwMode="auto">
          <a:xfrm>
            <a:off x="2438400" y="21336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 dirty="0" err="1">
                <a:solidFill>
                  <a:srgbClr val="FFC000"/>
                </a:solidFill>
                <a:latin typeface="Calibri" pitchFamily="34" charset="0"/>
              </a:rPr>
              <a:t>Srilanka</a:t>
            </a:r>
            <a:endParaRPr lang="en-US" sz="24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52" name="Picture 6" descr="oman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447800"/>
            <a:ext cx="1371600" cy="685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4" name="TextBox 4"/>
          <p:cNvSpPr txBox="1">
            <a:spLocks noChangeArrowheads="1"/>
          </p:cNvSpPr>
          <p:nvPr/>
        </p:nvSpPr>
        <p:spPr bwMode="auto">
          <a:xfrm>
            <a:off x="4210050" y="2209800"/>
            <a:ext cx="266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Sultanate of Oman</a:t>
            </a:r>
            <a:endParaRPr 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56" name="Picture 9" descr="http://unimaps.com/flags-africa/egypt-print2.html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1447800"/>
            <a:ext cx="1371600" cy="70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7467600" y="2209800"/>
            <a:ext cx="99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</a:rPr>
              <a:t>Egypt</a:t>
            </a:r>
          </a:p>
        </p:txBody>
      </p:sp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228600" y="4038600"/>
            <a:ext cx="1787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AU" sz="2400" b="1">
                <a:solidFill>
                  <a:srgbClr val="FFFF00"/>
                </a:solidFill>
                <a:latin typeface="Calibri" pitchFamily="34" charset="0"/>
              </a:rPr>
              <a:t>Algeria</a:t>
            </a:r>
            <a:endParaRPr lang="en-US" sz="2400" b="1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60" name="Picture 25" descr="Algeria.bmp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261360"/>
            <a:ext cx="129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26" descr="Australia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3261360"/>
            <a:ext cx="137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4"/>
          <p:cNvSpPr txBox="1">
            <a:spLocks noChangeArrowheads="1"/>
          </p:cNvSpPr>
          <p:nvPr/>
        </p:nvSpPr>
        <p:spPr bwMode="auto">
          <a:xfrm>
            <a:off x="2438400" y="4038600"/>
            <a:ext cx="160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>
                <a:solidFill>
                  <a:srgbClr val="FFC000"/>
                </a:solidFill>
                <a:latin typeface="Calibri" pitchFamily="34" charset="0"/>
              </a:rPr>
              <a:t>Australia</a:t>
            </a:r>
          </a:p>
        </p:txBody>
      </p:sp>
      <p:sp>
        <p:nvSpPr>
          <p:cNvPr id="73" name="TextBox 4"/>
          <p:cNvSpPr txBox="1">
            <a:spLocks noChangeArrowheads="1"/>
          </p:cNvSpPr>
          <p:nvPr/>
        </p:nvSpPr>
        <p:spPr bwMode="auto">
          <a:xfrm>
            <a:off x="4114800" y="4038600"/>
            <a:ext cx="266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Bangladesh</a:t>
            </a:r>
            <a:endParaRPr 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74" name="Picture 30" descr="Bangladesh.bmp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800" y="3185160"/>
            <a:ext cx="12954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Box 4"/>
          <p:cNvSpPr txBox="1">
            <a:spLocks noChangeArrowheads="1"/>
          </p:cNvSpPr>
          <p:nvPr/>
        </p:nvSpPr>
        <p:spPr bwMode="auto">
          <a:xfrm>
            <a:off x="7315200" y="3962400"/>
            <a:ext cx="99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</a:rPr>
              <a:t>Kenya</a:t>
            </a:r>
          </a:p>
        </p:txBody>
      </p:sp>
      <p:pic>
        <p:nvPicPr>
          <p:cNvPr id="77" name="Picture 31" descr="kenya.bmp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9000" y="3185160"/>
            <a:ext cx="129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Box 4"/>
          <p:cNvSpPr txBox="1">
            <a:spLocks noChangeArrowheads="1"/>
          </p:cNvSpPr>
          <p:nvPr/>
        </p:nvSpPr>
        <p:spPr bwMode="auto">
          <a:xfrm>
            <a:off x="609600" y="5862638"/>
            <a:ext cx="1143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AU" sz="2400" b="1">
                <a:solidFill>
                  <a:srgbClr val="FFFF00"/>
                </a:solidFill>
                <a:latin typeface="Calibri" pitchFamily="34" charset="0"/>
              </a:rPr>
              <a:t>Nigeria</a:t>
            </a:r>
            <a:endParaRPr lang="en-US" sz="2400" b="1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82" name="Picture 36" descr="Nigeria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3400" y="4953000"/>
            <a:ext cx="1143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TextBox 4"/>
          <p:cNvSpPr txBox="1">
            <a:spLocks noChangeArrowheads="1"/>
          </p:cNvSpPr>
          <p:nvPr/>
        </p:nvSpPr>
        <p:spPr bwMode="auto">
          <a:xfrm>
            <a:off x="2438400" y="5862638"/>
            <a:ext cx="1600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>
                <a:solidFill>
                  <a:srgbClr val="FFC000"/>
                </a:solidFill>
                <a:latin typeface="Calibri" pitchFamily="34" charset="0"/>
              </a:rPr>
              <a:t>Qatar</a:t>
            </a:r>
          </a:p>
        </p:txBody>
      </p:sp>
      <p:pic>
        <p:nvPicPr>
          <p:cNvPr id="91" name="Picture 37" descr="Qatar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62200" y="4953000"/>
            <a:ext cx="12668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8" descr="Nepal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67200" y="4572000"/>
            <a:ext cx="1025525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TextBox 4"/>
          <p:cNvSpPr txBox="1">
            <a:spLocks noChangeArrowheads="1"/>
          </p:cNvSpPr>
          <p:nvPr/>
        </p:nvSpPr>
        <p:spPr bwMode="auto">
          <a:xfrm>
            <a:off x="3962400" y="5862638"/>
            <a:ext cx="152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Nepal</a:t>
            </a:r>
            <a:endParaRPr 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103" name="TextBox 4"/>
          <p:cNvSpPr txBox="1">
            <a:spLocks noChangeArrowheads="1"/>
          </p:cNvSpPr>
          <p:nvPr/>
        </p:nvSpPr>
        <p:spPr bwMode="auto">
          <a:xfrm>
            <a:off x="5638800" y="5862638"/>
            <a:ext cx="152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UAE</a:t>
            </a:r>
            <a:endParaRPr lang="en-US" sz="24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104" name="Picture 39" descr="UAE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91200" y="5105400"/>
            <a:ext cx="12858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TextBox 4"/>
          <p:cNvSpPr txBox="1">
            <a:spLocks noChangeArrowheads="1"/>
          </p:cNvSpPr>
          <p:nvPr/>
        </p:nvSpPr>
        <p:spPr bwMode="auto">
          <a:xfrm>
            <a:off x="7239000" y="5862638"/>
            <a:ext cx="1447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 b="1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</a:rPr>
              <a:t>Singapore</a:t>
            </a:r>
          </a:p>
        </p:txBody>
      </p:sp>
      <p:pic>
        <p:nvPicPr>
          <p:cNvPr id="107" name="Picture 40" descr="Singapore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43800" y="5029200"/>
            <a:ext cx="11398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4" grpId="0"/>
      <p:bldP spid="49" grpId="0"/>
      <p:bldP spid="54" grpId="0"/>
      <p:bldP spid="57" grpId="0"/>
      <p:bldP spid="58" grpId="0"/>
      <p:bldP spid="68" grpId="0"/>
      <p:bldP spid="73" grpId="0"/>
      <p:bldP spid="76" grpId="0"/>
      <p:bldP spid="78" grpId="0"/>
      <p:bldP spid="89" grpId="0"/>
      <p:bldP spid="101" grpId="0"/>
      <p:bldP spid="103" grpId="0"/>
      <p:bldP spid="10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-LAYER 25.PNG"/>
  <p:tag name="PXPSDI_PNGPATH" val="\"/>
  <p:tag name="PXPSDI_PNGFILENAME" val="3-LAYER 25.PNG"/>
  <p:tag name="PXPSDI_LAYERNAME" val="Layer 25"/>
  <p:tag name="PXPSDI_PSDPATH" val="F:\PRINT\SLIDE_WORK\test\"/>
  <p:tag name="PXPSDI_PSDFILENAME" val="3.psd"/>
  <p:tag name="PSDSOURCE" val="F:\PRINT\SLIDE_WORK\test\"/>
  <p:tag name="PSDSOURCELAYER" val="Layer 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-LAYER 16.PNG"/>
  <p:tag name="PXPSDI_PNGPATH" val="\"/>
  <p:tag name="PXPSDI_PNGFILENAME" val="3-LAYER 16.PNG"/>
  <p:tag name="PXPSDI_LAYERNAME" val="Layer 16"/>
  <p:tag name="PXPSDI_PSDPATH" val="F:\PRINT\SLIDE_WORK\test\"/>
  <p:tag name="PXPSDI_PSDFILENAME" val="3.psd"/>
  <p:tag name="PSDSOURCE" val="F:\PRINT\SLIDE_WORK\test\"/>
  <p:tag name="PSDSOURCELAYER" val="Layer 1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51.PNG"/>
  <p:tag name="PXPSDI_PNGPATH" val="\"/>
  <p:tag name="PXPSDI_PNGFILENAME" val="36-LAYER 51.PNG"/>
  <p:tag name="PXPSDI_LAYERNAME" val="Layer 51"/>
  <p:tag name="PXPSDI_PSDPATH" val="..\Desktop\New folder\layers only\"/>
  <p:tag name="PXPSDI_PSDFILENAME" val="36.psd"/>
  <p:tag name="PSDSOURCE" val="C:\Users\PRIVE DESIGN\Desktop\New folder\layers only\"/>
  <p:tag name="PSDSOURCELAYER" val="Layer 5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51.PNG"/>
  <p:tag name="PXPSDI_PNGPATH" val="\"/>
  <p:tag name="PXPSDI_PNGFILENAME" val="36-LAYER 51.PNG"/>
  <p:tag name="PXPSDI_LAYERNAME" val="Layer 51"/>
  <p:tag name="PXPSDI_PSDPATH" val="..\Desktop\New folder\layers only\"/>
  <p:tag name="PXPSDI_PSDFILENAME" val="36.psd"/>
  <p:tag name="PSDSOURCE" val="C:\Users\PRIVE DESIGN\Desktop\New folder\layers only\"/>
  <p:tag name="PSDSOURCELAYER" val="Layer 5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51.PNG"/>
  <p:tag name="PXPSDI_PNGPATH" val="\"/>
  <p:tag name="PXPSDI_PNGFILENAME" val="36-LAYER 51.PNG"/>
  <p:tag name="PXPSDI_LAYERNAME" val="Layer 51"/>
  <p:tag name="PXPSDI_PSDPATH" val="..\Desktop\New folder\layers only\"/>
  <p:tag name="PXPSDI_PSDFILENAME" val="36.psd"/>
  <p:tag name="PSDSOURCE" val="C:\Users\PRIVE DESIGN\Desktop\New folder\layers only\"/>
  <p:tag name="PSDSOURCELAYER" val="Layer 5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51.PNG"/>
  <p:tag name="PXPSDI_PNGPATH" val="\"/>
  <p:tag name="PXPSDI_PNGFILENAME" val="36-LAYER 51.PNG"/>
  <p:tag name="PXPSDI_LAYERNAME" val="Layer 51"/>
  <p:tag name="PXPSDI_PSDPATH" val="..\Desktop\New folder\layers only\"/>
  <p:tag name="PXPSDI_PSDFILENAME" val="36.psd"/>
  <p:tag name="PSDSOURCE" val="C:\Users\PRIVE DESIGN\Desktop\New folder\layers only\"/>
  <p:tag name="PSDSOURCELAYER" val="Layer 5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51.PNG"/>
  <p:tag name="PXPSDI_PNGPATH" val="\"/>
  <p:tag name="PXPSDI_PNGFILENAME" val="36-LAYER 51.PNG"/>
  <p:tag name="PXPSDI_LAYERNAME" val="Layer 51"/>
  <p:tag name="PXPSDI_PSDPATH" val="..\Desktop\New folder\layers only\"/>
  <p:tag name="PXPSDI_PSDFILENAME" val="36.psd"/>
  <p:tag name="PSDSOURCE" val="C:\Users\PRIVE DESIGN\Desktop\New folder\layers only\"/>
  <p:tag name="PSDSOURCELAYER" val="Layer 5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51.PNG"/>
  <p:tag name="PXPSDI_PNGPATH" val="\"/>
  <p:tag name="PXPSDI_PNGFILENAME" val="36-LAYER 51.PNG"/>
  <p:tag name="PXPSDI_LAYERNAME" val="Layer 51"/>
  <p:tag name="PXPSDI_PSDPATH" val="..\Desktop\New folder\layers only\"/>
  <p:tag name="PXPSDI_PSDFILENAME" val="36.psd"/>
  <p:tag name="PSDSOURCE" val="C:\Users\PRIVE DESIGN\Desktop\New folder\layers only\"/>
  <p:tag name="PSDSOURCELAYER" val="Layer 5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51.PNG"/>
  <p:tag name="PXPSDI_PNGPATH" val="\"/>
  <p:tag name="PXPSDI_PNGFILENAME" val="36-LAYER 51.PNG"/>
  <p:tag name="PXPSDI_LAYERNAME" val="Layer 51"/>
  <p:tag name="PXPSDI_PSDPATH" val="..\Desktop\New folder\layers only\"/>
  <p:tag name="PXPSDI_PSDFILENAME" val="36.psd"/>
  <p:tag name="PSDSOURCE" val="C:\Users\PRIVE DESIGN\Desktop\New folder\layers only\"/>
  <p:tag name="PSDSOURCELAYER" val="Layer 5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51.PNG"/>
  <p:tag name="PXPSDI_PNGPATH" val="\"/>
  <p:tag name="PXPSDI_PNGFILENAME" val="36-LAYER 51.PNG"/>
  <p:tag name="PXPSDI_LAYERNAME" val="Layer 51"/>
  <p:tag name="PXPSDI_PSDPATH" val="..\Desktop\New folder\layers only\"/>
  <p:tag name="PXPSDI_PSDFILENAME" val="36.psd"/>
  <p:tag name="PSDSOURCE" val="C:\Users\PRIVE DESIGN\Desktop\New folder\layers only\"/>
  <p:tag name="PSDSOURCELAYER" val="Layer 5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51.PNG"/>
  <p:tag name="PXPSDI_PNGPATH" val="\"/>
  <p:tag name="PXPSDI_PNGFILENAME" val="36-LAYER 51.PNG"/>
  <p:tag name="PXPSDI_LAYERNAME" val="Layer 51"/>
  <p:tag name="PXPSDI_PSDPATH" val="..\Desktop\New folder\layers only\"/>
  <p:tag name="PXPSDI_PSDFILENAME" val="36.psd"/>
  <p:tag name="PSDSOURCE" val="C:\Users\PRIVE DESIGN\Desktop\New folder\layers only\"/>
  <p:tag name="PSDSOURCELAYER" val="Layer 5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51.PNG"/>
  <p:tag name="PXPSDI_PNGPATH" val="\"/>
  <p:tag name="PXPSDI_PNGFILENAME" val="36-LAYER 51.PNG"/>
  <p:tag name="PXPSDI_LAYERNAME" val="Layer 51"/>
  <p:tag name="PXPSDI_PSDPATH" val="..\Desktop\New folder\layers only\"/>
  <p:tag name="PXPSDI_PSDFILENAME" val="36.psd"/>
  <p:tag name="PSDSOURCE" val="C:\Users\PRIVE DESIGN\Desktop\New folder\layers only\"/>
  <p:tag name="PSDSOURCELAYER" val="Layer 5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-LAYER 15.PNG"/>
  <p:tag name="PXPSDI_PNGPATH" val="\"/>
  <p:tag name="PXPSDI_PNGFILENAME" val="3-LAYER 15.PNG"/>
  <p:tag name="PXPSDI_LAYERNAME" val="Layer 15"/>
  <p:tag name="PXPSDI_PSDPATH" val="F:\PRINT\SLIDE_WORK\test\"/>
  <p:tag name="PXPSDI_PSDFILENAME" val="3.psd"/>
  <p:tag name="PSDSOURCE" val="F:\PRINT\SLIDE_WORK\test\"/>
  <p:tag name="PSDSOURCELAYER" val="Layer 1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5-LAYER 72.PNG"/>
  <p:tag name="PXPSDI_PNGPATH" val="\"/>
  <p:tag name="PXPSDI_PNGFILENAME" val="35-LAYER 72.PNG"/>
  <p:tag name="PXPSDI_LAYERNAME" val="Layer 72"/>
  <p:tag name="PXPSDI_PSDPATH" val="..\Desktop\New folder\layers only\"/>
  <p:tag name="PXPSDI_PSDFILENAME" val="35.psd"/>
  <p:tag name="PSDSOURCE" val="C:\Users\PRIVE DESIGN\Desktop\New folder\layers only\"/>
  <p:tag name="PSDSOURCELAYER" val="Layer 7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5-TESTING AND EVALUATION  AUTO DISABLE  SYRINGES AS PER ISO 7886 .PNG"/>
  <p:tag name="PXPSDI_PNGPATH" val="\"/>
  <p:tag name="PXPSDI_PNGFILENAME" val="35-TESTING AND EVALUATION  AUTO DISABLE  SYRINGES AS PER ISO 7886 .PNG"/>
  <p:tag name="PXPSDI_LAYERNAME" val="Testing and evaluation  Auto Disable  Syringes as per ISO 7886 "/>
  <p:tag name="PXPSDI_PSDPATH" val="..\Desktop\New folder\layers only\"/>
  <p:tag name="PXPSDI_PSDFILENAME" val="35.psd"/>
  <p:tag name="PSDSOURCE" val="C:\Users\PRIVE DESIGN\Desktop\New folder\layers only\"/>
  <p:tag name="PSDSOURCELAYER" val="Testing and evaluation  Auto Disable  Syringes as per ISO 7886 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5-LAYER 74.PNG"/>
  <p:tag name="PXPSDI_PNGPATH" val="\"/>
  <p:tag name="PXPSDI_PNGFILENAME" val="35-LAYER 74.PNG"/>
  <p:tag name="PXPSDI_LAYERNAME" val="Layer 74"/>
  <p:tag name="PXPSDI_PSDPATH" val="..\Desktop\New folder\layers only\"/>
  <p:tag name="PXPSDI_PSDFILENAME" val="35.psd"/>
  <p:tag name="PSDSOURCE" val="C:\Users\PRIVE DESIGN\Desktop\New folder\layers only\"/>
  <p:tag name="PSDSOURCELAYER" val="Layer 7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5-COPPER - T .PNG"/>
  <p:tag name="PXPSDI_PNGPATH" val="\"/>
  <p:tag name="PXPSDI_PNGFILENAME" val="35-COPPER - T .PNG"/>
  <p:tag name="PXPSDI_LAYERNAME" val="Copper - T "/>
  <p:tag name="PXPSDI_PSDPATH" val="..\Desktop\New folder\layers only\"/>
  <p:tag name="PXPSDI_PSDFILENAME" val="35.psd"/>
  <p:tag name="PSDSOURCE" val="C:\Users\PRIVE DESIGN\Desktop\New folder\layers only\"/>
  <p:tag name="PSDSOURCELAYER" val="Copper - T 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5-CONDOM .PNG"/>
  <p:tag name="PXPSDI_PNGPATH" val="\"/>
  <p:tag name="PXPSDI_PNGFILENAME" val="35-CONDOM .PNG"/>
  <p:tag name="PXPSDI_LAYERNAME" val="Condom "/>
  <p:tag name="PXPSDI_PSDPATH" val="..\Desktop\New folder\layers only\"/>
  <p:tag name="PXPSDI_PSDFILENAME" val="35.psd"/>
  <p:tag name="PSDSOURCE" val="C:\Users\PRIVE DESIGN\Desktop\New folder\layers only\"/>
  <p:tag name="PSDSOURCELAYER" val="Condom 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5-IV SET .PNG"/>
  <p:tag name="PXPSDI_PNGPATH" val="\"/>
  <p:tag name="PXPSDI_PNGFILENAME" val="35-IV SET .PNG"/>
  <p:tag name="PXPSDI_LAYERNAME" val="IV Set "/>
  <p:tag name="PXPSDI_PSDPATH" val="..\Desktop\New folder\layers only\"/>
  <p:tag name="PXPSDI_PSDFILENAME" val="35.psd"/>
  <p:tag name="PSDSOURCE" val="C:\Users\PRIVE DESIGN\Desktop\New folder\layers only\"/>
  <p:tag name="PSDSOURCELAYER" val="IV Set 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5-SALINE KIT .PNG"/>
  <p:tag name="PXPSDI_PNGPATH" val="\"/>
  <p:tag name="PXPSDI_PNGFILENAME" val="35-SALINE KIT .PNG"/>
  <p:tag name="PXPSDI_LAYERNAME" val="Saline Kit "/>
  <p:tag name="PXPSDI_PSDPATH" val="..\Desktop\New folder\layers only\"/>
  <p:tag name="PXPSDI_PSDFILENAME" val="35.psd"/>
  <p:tag name="PSDSOURCE" val="C:\Users\PRIVE DESIGN\Desktop\New folder\layers only\"/>
  <p:tag name="PSDSOURCELAYER" val="Saline Kit 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7-GRANTED ACCREDITATION AS TYPE-A INSPECTION BODY .PNG"/>
  <p:tag name="PXPSDI_PNGPATH" val="\"/>
  <p:tag name="PXPSDI_PNGFILENAME" val="37-GRANTED ACCREDITATION AS TYPE-A INSPECTION BODY .PNG"/>
  <p:tag name="PXPSDI_LAYERNAME" val="Granted Accreditation as Type-A Inspection Body "/>
  <p:tag name="PXPSDI_PSDPATH" val="..\Desktop\New folder\layers only\"/>
  <p:tag name="PXPSDI_PSDFILENAME" val="37.psd"/>
  <p:tag name="PSDSOURCE" val="C:\Users\PRIVE DESIGN\Desktop\New folder\layers only\"/>
  <p:tag name="PSDSOURCELAYER" val="Granted Accreditation as Type-A Inspection Body 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7-LAYER 64.PNG"/>
  <p:tag name="PXPSDI_PNGPATH" val="\"/>
  <p:tag name="PXPSDI_PNGFILENAME" val="37-LAYER 64.PNG"/>
  <p:tag name="PXPSDI_LAYERNAME" val="Layer 64"/>
  <p:tag name="PXPSDI_PSDPATH" val="..\Desktop\New folder\layers only\"/>
  <p:tag name="PXPSDI_PSDFILENAME" val="37.psd"/>
  <p:tag name="PSDSOURCE" val="C:\Users\PRIVE DESIGN\Desktop\New folder\layers only\"/>
  <p:tag name="PSDSOURCELAYER" val="Layer 6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7-LAYER 65.PNG"/>
  <p:tag name="PXPSDI_PNGPATH" val="\"/>
  <p:tag name="PXPSDI_PNGFILENAME" val="37-LAYER 65.PNG"/>
  <p:tag name="PXPSDI_LAYERNAME" val="Layer 65"/>
  <p:tag name="PXPSDI_PSDPATH" val="..\Desktop\New folder\layers only\"/>
  <p:tag name="PXPSDI_PSDFILENAME" val="37.psd"/>
  <p:tag name="PSDSOURCE" val="C:\Users\PRIVE DESIGN\Desktop\New folder\layers only\"/>
  <p:tag name="PSDSOURCELAYER" val="Layer 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-LAYER 14.PNG"/>
  <p:tag name="PXPSDI_PNGPATH" val="\"/>
  <p:tag name="PXPSDI_PNGFILENAME" val="3-LAYER 14.PNG"/>
  <p:tag name="PXPSDI_LAYERNAME" val="Layer 14"/>
  <p:tag name="PXPSDI_PSDPATH" val="F:\PRINT\SLIDE_WORK\test\"/>
  <p:tag name="PXPSDI_PSDFILENAME" val="3.psd"/>
  <p:tag name="PSDSOURCE" val="F:\PRINT\SLIDE_WORK\test\"/>
  <p:tag name="PSDSOURCELAYER" val="Layer 1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7-LAYER 55.PNG"/>
  <p:tag name="PXPSDI_PNGPATH" val="\"/>
  <p:tag name="PXPSDI_PNGFILENAME" val="37-LAYER 55.PNG"/>
  <p:tag name="PXPSDI_LAYERNAME" val="Layer 55"/>
  <p:tag name="PXPSDI_PSDPATH" val="..\Desktop\New folder\layers only\"/>
  <p:tag name="PXPSDI_PSDFILENAME" val="37.psd"/>
  <p:tag name="PSDSOURCE" val="C:\Users\PRIVE DESIGN\Desktop\New folder\layers only\"/>
  <p:tag name="PSDSOURCELAYER" val="Layer 5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7-LAYER 56.PNG"/>
  <p:tag name="PXPSDI_PNGPATH" val="\"/>
  <p:tag name="PXPSDI_PNGFILENAME" val="37-LAYER 56.PNG"/>
  <p:tag name="PXPSDI_LAYERNAME" val="Layer 56"/>
  <p:tag name="PXPSDI_PSDPATH" val="..\Desktop\New folder\layers only\"/>
  <p:tag name="PXPSDI_PSDFILENAME" val="37.psd"/>
  <p:tag name="PSDSOURCE" val="C:\Users\PRIVE DESIGN\Desktop\New folder\layers only\"/>
  <p:tag name="PSDSOURCELAYER" val="Layer 5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7-LAYER 54.PNG"/>
  <p:tag name="PXPSDI_PNGPATH" val="\"/>
  <p:tag name="PXPSDI_PNGFILENAME" val="37-LAYER 54.PNG"/>
  <p:tag name="PXPSDI_LAYERNAME" val="Layer 54"/>
  <p:tag name="PXPSDI_PSDPATH" val="..\Desktop\New folder\layers only\"/>
  <p:tag name="PXPSDI_PSDFILENAME" val="37.psd"/>
  <p:tag name="PSDSOURCE" val="C:\Users\PRIVE DESIGN\Desktop\New folder\layers only\"/>
  <p:tag name="PSDSOURCELAYER" val="Layer 5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7-LAYER 57.PNG"/>
  <p:tag name="PXPSDI_PNGPATH" val="\"/>
  <p:tag name="PXPSDI_PNGFILENAME" val="37-LAYER 57.PNG"/>
  <p:tag name="PXPSDI_LAYERNAME" val="Layer 57"/>
  <p:tag name="PXPSDI_PSDPATH" val="..\Desktop\New folder\layers only\"/>
  <p:tag name="PXPSDI_PSDFILENAME" val="37.psd"/>
  <p:tag name="PSDSOURCE" val="C:\Users\PRIVE DESIGN\Desktop\New folder\layers only\"/>
  <p:tag name="PSDSOURCELAYER" val="Layer 5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7-LAYER 59.PNG"/>
  <p:tag name="PXPSDI_PNGPATH" val="\"/>
  <p:tag name="PXPSDI_PNGFILENAME" val="37-LAYER 59.PNG"/>
  <p:tag name="PXPSDI_LAYERNAME" val="Layer 59"/>
  <p:tag name="PXPSDI_PSDPATH" val="..\Desktop\New folder\layers only\"/>
  <p:tag name="PXPSDI_PSDFILENAME" val="37.psd"/>
  <p:tag name="PSDSOURCE" val="C:\Users\PRIVE DESIGN\Desktop\New folder\layers only\"/>
  <p:tag name="PSDSOURCELAYER" val="Layer 5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7-LAYER 68.PNG"/>
  <p:tag name="PXPSDI_PNGPATH" val="\"/>
  <p:tag name="PXPSDI_PNGFILENAME" val="37-LAYER 68.PNG"/>
  <p:tag name="PXPSDI_LAYERNAME" val="Layer 68"/>
  <p:tag name="PXPSDI_PSDPATH" val="..\Desktop\New folder\layers only\"/>
  <p:tag name="PXPSDI_PSDFILENAME" val="37.psd"/>
  <p:tag name="PSDSOURCE" val="C:\Users\PRIVE DESIGN\Desktop\New folder\layers only\"/>
  <p:tag name="PSDSOURCELAYER" val="Layer 6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7-LAYER 60.PNG"/>
  <p:tag name="PXPSDI_PNGPATH" val="\"/>
  <p:tag name="PXPSDI_PNGFILENAME" val="37-LAYER 60.PNG"/>
  <p:tag name="PXPSDI_LAYERNAME" val="Layer 60"/>
  <p:tag name="PXPSDI_PSDPATH" val="..\Desktop\New folder\layers only\"/>
  <p:tag name="PXPSDI_PSDFILENAME" val="37.psd"/>
  <p:tag name="PSDSOURCE" val="C:\Users\PRIVE DESIGN\Desktop\New folder\layers only\"/>
  <p:tag name="PSDSOURCELAYER" val="Layer 6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7-LAYER 58.PNG"/>
  <p:tag name="PXPSDI_PNGPATH" val="\"/>
  <p:tag name="PXPSDI_PNGFILENAME" val="37-LAYER 58.PNG"/>
  <p:tag name="PXPSDI_LAYERNAME" val="Layer 58"/>
  <p:tag name="PXPSDI_PSDPATH" val="..\Desktop\New folder\layers only\"/>
  <p:tag name="PXPSDI_PSDFILENAME" val="37.psd"/>
  <p:tag name="PSDSOURCE" val="C:\Users\PRIVE DESIGN\Desktop\New folder\layers only\"/>
  <p:tag name="PSDSOURCELAYER" val="Layer 5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7-LAYER 61.PNG"/>
  <p:tag name="PXPSDI_PNGPATH" val="\"/>
  <p:tag name="PXPSDI_PNGFILENAME" val="37-LAYER 61.PNG"/>
  <p:tag name="PXPSDI_LAYERNAME" val="Layer 61"/>
  <p:tag name="PXPSDI_PSDPATH" val="..\Desktop\New folder\layers only\"/>
  <p:tag name="PXPSDI_PSDFILENAME" val="37.psd"/>
  <p:tag name="PSDSOURCE" val="C:\Users\PRIVE DESIGN\Desktop\New folder\layers only\"/>
  <p:tag name="PSDSOURCELAYER" val="Layer 6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7-LAYER 62.PNG"/>
  <p:tag name="PXPSDI_PNGPATH" val="\"/>
  <p:tag name="PXPSDI_PNGFILENAME" val="37-LAYER 62.PNG"/>
  <p:tag name="PXPSDI_LAYERNAME" val="Layer 62"/>
  <p:tag name="PXPSDI_PSDPATH" val="..\Desktop\New folder\layers only\"/>
  <p:tag name="PXPSDI_PSDFILENAME" val="37.psd"/>
  <p:tag name="PSDSOURCE" val="C:\Users\PRIVE DESIGN\Desktop\New folder\layers only\"/>
  <p:tag name="PSDSOURCELAYER" val="Layer 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-LAYER 9.PNG"/>
  <p:tag name="PXPSDI_PNGPATH" val="\"/>
  <p:tag name="PXPSDI_PNGFILENAME" val="3-LAYER 9.PNG"/>
  <p:tag name="PXPSDI_LAYERNAME" val="Layer 9"/>
  <p:tag name="PXPSDI_PSDPATH" val="F:\PRINT\SLIDE_WORK\test\"/>
  <p:tag name="PXPSDI_PSDFILENAME" val="3.psd"/>
  <p:tag name="PSDSOURCE" val="F:\PRINT\SLIDE_WORK\test\"/>
  <p:tag name="PSDSOURCELAYER" val="Layer 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7-LAYER 63.PNG"/>
  <p:tag name="PXPSDI_PNGPATH" val="\"/>
  <p:tag name="PXPSDI_PNGFILENAME" val="37-LAYER 63.PNG"/>
  <p:tag name="PXPSDI_LAYERNAME" val="Layer 63"/>
  <p:tag name="PXPSDI_PSDPATH" val="..\Desktop\New folder\layers only\"/>
  <p:tag name="PXPSDI_PSDFILENAME" val="37.psd"/>
  <p:tag name="PSDSOURCE" val="C:\Users\PRIVE DESIGN\Desktop\New folder\layers only\"/>
  <p:tag name="PSDSOURCELAYER" val="Layer 6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7-SURVEILLANCE AUDIT HAS BEEN SUCCESSFULLY COMPLETED    .PNG"/>
  <p:tag name="PXPSDI_PNGPATH" val="\"/>
  <p:tag name="PXPSDI_PNGFILENAME" val="37-SURVEILLANCE AUDIT HAS BEEN SUCCESSFULLY COMPLETED    .PNG"/>
  <p:tag name="PXPSDI_LAYERNAME" val="Surveillance Audit has been successfully completed    "/>
  <p:tag name="PXPSDI_PSDPATH" val="..\Desktop\New folder\layers only\"/>
  <p:tag name="PXPSDI_PSDFILENAME" val="37.psd"/>
  <p:tag name="PSDSOURCE" val="C:\Users\PRIVE DESIGN\Desktop\New folder\layers only\"/>
  <p:tag name="PSDSOURCELAYER" val="Surveillance Audit has been successfully completed    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30.PNG"/>
  <p:tag name="PXPSDI_PNGPATH" val="\"/>
  <p:tag name="PXPSDI_PNGFILENAME" val="44-LAYER 30.PNG"/>
  <p:tag name="PXPSDI_LAYERNAME" val="Layer 30"/>
  <p:tag name="PXPSDI_PSDPATH" val="..\Desktop\New folder\layers only\"/>
  <p:tag name="PXPSDI_PSDFILENAME" val="44.psd"/>
  <p:tag name="PSDSOURCE" val="C:\Users\PRIVE DESIGN\Desktop\New folder\layers only\"/>
  <p:tag name="PSDSOURCELAYER" val="Layer 3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ENRICHED INTERFACE WITH INDUSTRY ASSOCIATIONS CULMINATED IN GRO.PNG"/>
  <p:tag name="PXPSDI_PNGPATH" val="\"/>
  <p:tag name="PXPSDI_PNGFILENAME" val="44-ENRICHED INTERFACE WITH INDUSTRY ASSOCIATIONS CULMINATED IN GRO.PNG"/>
  <p:tag name="PXPSDI_LAYERNAME" val="Enriched interface with Industry associations culminated in gro"/>
  <p:tag name="PXPSDI_PSDPATH" val="..\Desktop\New folder\layers only\"/>
  <p:tag name="PXPSDI_PSDFILENAME" val="44.psd"/>
  <p:tag name="PSDSOURCE" val="C:\Users\PRIVE DESIGN\Desktop\New folder\layers only\"/>
  <p:tag name="PSDSOURCELAYER" val="Enriched interface with Industry associations culminated in gro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31.PNG"/>
  <p:tag name="PXPSDI_PNGPATH" val="\"/>
  <p:tag name="PXPSDI_PNGFILENAME" val="44-LAYER 31.PNG"/>
  <p:tag name="PXPSDI_LAYERNAME" val="Layer 31"/>
  <p:tag name="PXPSDI_PSDPATH" val="..\Desktop\New folder\layers only\"/>
  <p:tag name="PXPSDI_PSDFILENAME" val="44.psd"/>
  <p:tag name="PSDSOURCE" val="C:\Users\PRIVE DESIGN\Desktop\New folder\layers only\"/>
  <p:tag name="PSDSOURCELAYER" val="Layer 3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32.PNG"/>
  <p:tag name="PXPSDI_PNGPATH" val="\"/>
  <p:tag name="PXPSDI_PNGFILENAME" val="44-LAYER 32.PNG"/>
  <p:tag name="PXPSDI_LAYERNAME" val="Layer 32"/>
  <p:tag name="PXPSDI_PSDPATH" val="..\Desktop\New folder\layers only\"/>
  <p:tag name="PXPSDI_PSDFILENAME" val="44.psd"/>
  <p:tag name="PSDSOURCE" val="C:\Users\PRIVE DESIGN\Desktop\New folder\layers only\"/>
  <p:tag name="PSDSOURCELAYER" val="Layer 3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33.PNG"/>
  <p:tag name="PXPSDI_PNGPATH" val="\"/>
  <p:tag name="PXPSDI_PNGFILENAME" val="44-LAYER 33.PNG"/>
  <p:tag name="PXPSDI_LAYERNAME" val="Layer 33"/>
  <p:tag name="PXPSDI_PSDPATH" val="..\Desktop\New folder\layers only\"/>
  <p:tag name="PXPSDI_PSDFILENAME" val="44.psd"/>
  <p:tag name="PSDSOURCE" val="C:\Users\PRIVE DESIGN\Desktop\New folder\layers only\"/>
  <p:tag name="PSDSOURCELAYER" val="Layer 3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34.PNG"/>
  <p:tag name="PXPSDI_PNGPATH" val="\"/>
  <p:tag name="PXPSDI_PNGFILENAME" val="44-LAYER 34.PNG"/>
  <p:tag name="PXPSDI_LAYERNAME" val="Layer 34"/>
  <p:tag name="PXPSDI_PSDPATH" val="..\Desktop\New folder\layers only\"/>
  <p:tag name="PXPSDI_PSDFILENAME" val="44.psd"/>
  <p:tag name="PSDSOURCE" val="C:\Users\PRIVE DESIGN\Desktop\New folder\layers only\"/>
  <p:tag name="PSDSOURCELAYER" val="Layer 3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35.PNG"/>
  <p:tag name="PXPSDI_PNGPATH" val="\"/>
  <p:tag name="PXPSDI_PNGFILENAME" val="44-LAYER 35.PNG"/>
  <p:tag name="PXPSDI_LAYERNAME" val="Layer 35"/>
  <p:tag name="PXPSDI_PSDPATH" val="..\Desktop\New folder\layers only\"/>
  <p:tag name="PXPSDI_PSDFILENAME" val="44.psd"/>
  <p:tag name="PSDSOURCE" val="C:\Users\PRIVE DESIGN\Desktop\New folder\layers only\"/>
  <p:tag name="PSDSOURCELAYER" val="Layer 3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36.PNG"/>
  <p:tag name="PXPSDI_PNGPATH" val="\"/>
  <p:tag name="PXPSDI_PNGFILENAME" val="44-LAYER 36.PNG"/>
  <p:tag name="PXPSDI_LAYERNAME" val="Layer 36"/>
  <p:tag name="PXPSDI_PSDPATH" val="..\Desktop\New folder\layers only\"/>
  <p:tag name="PXPSDI_PSDFILENAME" val="44.psd"/>
  <p:tag name="PSDSOURCE" val="C:\Users\PRIVE DESIGN\Desktop\New folder\layers only\"/>
  <p:tag name="PSDSOURCELAYER" val="Layer 3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-LAYER 8.PNG"/>
  <p:tag name="PXPSDI_PNGPATH" val="\"/>
  <p:tag name="PXPSDI_PNGFILENAME" val="3-LAYER 8.PNG"/>
  <p:tag name="PXPSDI_LAYERNAME" val="Layer 8"/>
  <p:tag name="PXPSDI_PSDPATH" val="F:\PRINT\SLIDE_WORK\test\"/>
  <p:tag name="PXPSDI_PSDFILENAME" val="3.psd"/>
  <p:tag name="PSDSOURCE" val="F:\PRINT\SLIDE_WORK\test\"/>
  <p:tag name="PSDSOURCELAYER" val="Layer 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37.PNG"/>
  <p:tag name="PXPSDI_PNGPATH" val="\"/>
  <p:tag name="PXPSDI_PNGFILENAME" val="44-LAYER 37.PNG"/>
  <p:tag name="PXPSDI_LAYERNAME" val="Layer 37"/>
  <p:tag name="PXPSDI_PSDPATH" val="..\Desktop\New folder\layers only\"/>
  <p:tag name="PXPSDI_PSDFILENAME" val="44.psd"/>
  <p:tag name="PSDSOURCE" val="C:\Users\PRIVE DESIGN\Desktop\New folder\layers only\"/>
  <p:tag name="PSDSOURCELAYER" val="Layer 3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38.PNG"/>
  <p:tag name="PXPSDI_PNGPATH" val="\"/>
  <p:tag name="PXPSDI_PNGFILENAME" val="44-LAYER 38.PNG"/>
  <p:tag name="PXPSDI_LAYERNAME" val="Layer 38"/>
  <p:tag name="PXPSDI_PSDPATH" val="..\Desktop\New folder\layers only\"/>
  <p:tag name="PXPSDI_PSDFILENAME" val="44.psd"/>
  <p:tag name="PSDSOURCE" val="C:\Users\PRIVE DESIGN\Desktop\New folder\layers only\"/>
  <p:tag name="PSDSOURCELAYER" val="Layer 3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39.PNG"/>
  <p:tag name="PXPSDI_PNGPATH" val="\"/>
  <p:tag name="PXPSDI_PNGFILENAME" val="44-LAYER 39.PNG"/>
  <p:tag name="PXPSDI_LAYERNAME" val="Layer 39"/>
  <p:tag name="PXPSDI_PSDPATH" val="..\Desktop\New folder\layers only\"/>
  <p:tag name="PXPSDI_PSDFILENAME" val="44.psd"/>
  <p:tag name="PSDSOURCE" val="C:\Users\PRIVE DESIGN\Desktop\New folder\layers only\"/>
  <p:tag name="PSDSOURCELAYER" val="Layer 3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40.PNG"/>
  <p:tag name="PXPSDI_PNGPATH" val="\"/>
  <p:tag name="PXPSDI_PNGFILENAME" val="44-LAYER 40.PNG"/>
  <p:tag name="PXPSDI_LAYERNAME" val="Layer 40"/>
  <p:tag name="PXPSDI_PSDPATH" val="..\Desktop\New folder\layers only\"/>
  <p:tag name="PXPSDI_PSDFILENAME" val="44.psd"/>
  <p:tag name="PSDSOURCE" val="C:\Users\PRIVE DESIGN\Desktop\New folder\layers only\"/>
  <p:tag name="PSDSOURCELAYER" val="Layer 4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41.PNG"/>
  <p:tag name="PXPSDI_PNGPATH" val="\"/>
  <p:tag name="PXPSDI_PNGFILENAME" val="44-LAYER 41.PNG"/>
  <p:tag name="PXPSDI_LAYERNAME" val="Layer 41"/>
  <p:tag name="PXPSDI_PSDPATH" val="..\Desktop\New folder\layers only\"/>
  <p:tag name="PXPSDI_PSDFILENAME" val="44.psd"/>
  <p:tag name="PSDSOURCE" val="C:\Users\PRIVE DESIGN\Desktop\New folder\layers only\"/>
  <p:tag name="PSDSOURCELAYER" val="Layer 4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42.PNG"/>
  <p:tag name="PXPSDI_PNGPATH" val="\"/>
  <p:tag name="PXPSDI_PNGFILENAME" val="44-LAYER 42.PNG"/>
  <p:tag name="PXPSDI_LAYERNAME" val="Layer 42"/>
  <p:tag name="PXPSDI_PSDPATH" val="..\Desktop\New folder\layers only\"/>
  <p:tag name="PXPSDI_PSDFILENAME" val="44.psd"/>
  <p:tag name="PSDSOURCE" val="C:\Users\PRIVE DESIGN\Desktop\New folder\layers only\"/>
  <p:tag name="PSDSOURCELAYER" val="Layer 4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43.PNG"/>
  <p:tag name="PXPSDI_PNGPATH" val="\"/>
  <p:tag name="PXPSDI_PNGFILENAME" val="44-LAYER 43.PNG"/>
  <p:tag name="PXPSDI_LAYERNAME" val="Layer 43"/>
  <p:tag name="PXPSDI_PSDPATH" val="..\Desktop\New folder\layers only\"/>
  <p:tag name="PXPSDI_PSDFILENAME" val="44.psd"/>
  <p:tag name="PSDSOURCE" val="C:\Users\PRIVE DESIGN\Desktop\New folder\layers only\"/>
  <p:tag name="PSDSOURCELAYER" val="Layer 4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44.PNG"/>
  <p:tag name="PXPSDI_PNGPATH" val="\"/>
  <p:tag name="PXPSDI_PNGFILENAME" val="44-LAYER 44.PNG"/>
  <p:tag name="PXPSDI_LAYERNAME" val="Layer 44"/>
  <p:tag name="PXPSDI_PSDPATH" val="..\Desktop\New folder\layers only\"/>
  <p:tag name="PXPSDI_PSDFILENAME" val="44.psd"/>
  <p:tag name="PSDSOURCE" val="C:\Users\PRIVE DESIGN\Desktop\New folder\layers only\"/>
  <p:tag name="PSDSOURCELAYER" val="Layer 4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45.PNG"/>
  <p:tag name="PXPSDI_PNGPATH" val="\"/>
  <p:tag name="PXPSDI_PNGFILENAME" val="44-LAYER 45.PNG"/>
  <p:tag name="PXPSDI_LAYERNAME" val="Layer 45"/>
  <p:tag name="PXPSDI_PSDPATH" val="..\Desktop\New folder\layers only\"/>
  <p:tag name="PXPSDI_PSDFILENAME" val="44.psd"/>
  <p:tag name="PSDSOURCE" val="C:\Users\PRIVE DESIGN\Desktop\New folder\layers only\"/>
  <p:tag name="PSDSOURCELAYER" val="Layer 4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4-LAYER 28 COPY 2.PNG"/>
  <p:tag name="PXPSDI_PNGPATH" val="\"/>
  <p:tag name="PXPSDI_PNGFILENAME" val="44-LAYER 28 COPY 2.PNG"/>
  <p:tag name="PXPSDI_LAYERNAME" val="Layer 28 copy 2"/>
  <p:tag name="PXPSDI_PSDPATH" val="..\Desktop\New folder\layers only\"/>
  <p:tag name="PXPSDI_PSDFILENAME" val="44.psd"/>
  <p:tag name="PSDSOURCE" val="C:\Users\PRIVE DESIGN\Desktop\New folder\layers only\"/>
  <p:tag name="PSDSOURCELAYER" val="Layer 28 copy 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 A-LAYER 22.PNG"/>
  <p:tag name="PXPSDI_PNGPATH" val="\"/>
  <p:tag name="PXPSDI_PNGFILENAME" val="4 A-LAYER 22.PNG"/>
  <p:tag name="PXPSDI_LAYERNAME" val="Layer 22"/>
  <p:tag name="PXPSDI_PSDPATH" val="F:\PRINT\CIPET\slides design\first 40\corection\"/>
  <p:tag name="PXPSDI_PSDFILENAME" val="4 a.psd"/>
  <p:tag name="PSDSOURCE" val="F:\PRINT\CIPET\slides design\first 40\corection\"/>
  <p:tag name="PSDSOURCELAYER" val="Layer 2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 A-LAYER 26.PNG"/>
  <p:tag name="PXPSDI_PNGPATH" val="\"/>
  <p:tag name="PXPSDI_PNGFILENAME" val="4 A-LAYER 26.PNG"/>
  <p:tag name="PXPSDI_LAYERNAME" val="Layer 26"/>
  <p:tag name="PXPSDI_PSDPATH" val="F:\PRINT\CIPET\slides design\first 40\corection\"/>
  <p:tag name="PXPSDI_PSDFILENAME" val="4 a.psd"/>
  <p:tag name="PSDSOURCE" val="F:\PRINT\CIPET\slides design\first 40\corection\"/>
  <p:tag name="PSDSOURCELAYER" val="Layer 2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 A-LAYER 25.PNG"/>
  <p:tag name="PXPSDI_PNGPATH" val="\"/>
  <p:tag name="PXPSDI_PNGFILENAME" val="4 A-LAYER 25.PNG"/>
  <p:tag name="PXPSDI_LAYERNAME" val="Layer 25"/>
  <p:tag name="PXPSDI_PSDPATH" val="F:\PRINT\CIPET\slides design\first 40\corection\"/>
  <p:tag name="PXPSDI_PSDFILENAME" val="4 a.psd"/>
  <p:tag name="PSDSOURCE" val="F:\PRINT\CIPET\slides design\first 40\corection\"/>
  <p:tag name="PSDSOURCELAYER" val="Layer 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 A-LAYER 20 COPY 12.PNG"/>
  <p:tag name="PXPSDI_PNGPATH" val="\"/>
  <p:tag name="PXPSDI_PNGFILENAME" val="4 A-LAYER 20 COPY 12.PNG"/>
  <p:tag name="PXPSDI_LAYERNAME" val="Layer 20 copy 12"/>
  <p:tag name="PXPSDI_PSDPATH" val="F:\PRINT\CIPET\slides design\first 40\corection\"/>
  <p:tag name="PXPSDI_PSDFILENAME" val="4 a.psd"/>
  <p:tag name="PSDSOURCE" val="F:\PRINT\CIPET\slides design\first 40\corection\"/>
  <p:tag name="PSDSOURCELAYER" val="Layer 20 copy 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 A-LAYER 23.PNG"/>
  <p:tag name="PXPSDI_PNGPATH" val="\"/>
  <p:tag name="PXPSDI_PNGFILENAME" val="4 A-LAYER 23.PNG"/>
  <p:tag name="PXPSDI_LAYERNAME" val="Layer 23"/>
  <p:tag name="PXPSDI_PSDPATH" val="F:\PRINT\CIPET\slides design\first 40\corection\"/>
  <p:tag name="PXPSDI_PSDFILENAME" val="4 a.psd"/>
  <p:tag name="PSDSOURCE" val="F:\PRINT\CIPET\slides design\first 40\corection\"/>
  <p:tag name="PSDSOURCELAYER" val="Layer 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-LAYER 24.PNG"/>
  <p:tag name="PXPSDI_PNGPATH" val="\"/>
  <p:tag name="PXPSDI_PNGFILENAME" val="3-LAYER 24.PNG"/>
  <p:tag name="PXPSDI_LAYERNAME" val="Layer 24"/>
  <p:tag name="PXPSDI_PSDPATH" val="F:\PRINT\SLIDE_WORK\test\"/>
  <p:tag name="PXPSDI_PSDFILENAME" val="3.psd"/>
  <p:tag name="PSDSOURCE" val="F:\PRINT\SLIDE_WORK\test\"/>
  <p:tag name="PSDSOURCELAYER" val="Layer 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 A-LAYER 24.PNG"/>
  <p:tag name="PXPSDI_PNGPATH" val="\"/>
  <p:tag name="PXPSDI_PNGFILENAME" val="4 A-LAYER 24.PNG"/>
  <p:tag name="PXPSDI_LAYERNAME" val="Layer 24"/>
  <p:tag name="PXPSDI_PSDPATH" val="F:\PRINT\CIPET\slides design\first 40\corection\"/>
  <p:tag name="PXPSDI_PSDFILENAME" val="4 a.psd"/>
  <p:tag name="PSDSOURCE" val="F:\PRINT\CIPET\slides design\first 40\corection\"/>
  <p:tag name="PSDSOURCELAYER" val="Layer 2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 A-LAYER 24.PNG"/>
  <p:tag name="PXPSDI_PNGPATH" val="\"/>
  <p:tag name="PXPSDI_PNGFILENAME" val="4 A-LAYER 24.PNG"/>
  <p:tag name="PXPSDI_LAYERNAME" val="Layer 24"/>
  <p:tag name="PXPSDI_PSDPATH" val="F:\PRINT\CIPET\slides design\first 40\corection\"/>
  <p:tag name="PXPSDI_PSDFILENAME" val="4 a.psd"/>
  <p:tag name="PSDSOURCE" val="F:\PRINT\CIPET\slides design\first 40\corection\"/>
  <p:tag name="PSDSOURCELAYER" val="Layer 2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5-LAYER 8.PNG"/>
  <p:tag name="PXPSDI_PNGPATH" val="\"/>
  <p:tag name="PXPSDI_PNGFILENAME" val="5-LAYER 8.PNG"/>
  <p:tag name="PXPSDI_LAYERNAME" val="Layer 8"/>
  <p:tag name="PXPSDI_PSDPATH" val="..\Desktop\DENSITY\"/>
  <p:tag name="PXPSDI_PSDFILENAME" val="5.psd"/>
  <p:tag name="PSDSOURCE" val="C:\Users\PRIVE DESIGN\Desktop\DENSITY\"/>
  <p:tag name="PSDSOURCELAYER" val="Layer 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5-LAYER 30.PNG"/>
  <p:tag name="PXPSDI_PNGPATH" val="\"/>
  <p:tag name="PXPSDI_PNGFILENAME" val="5-LAYER 30.PNG"/>
  <p:tag name="PXPSDI_LAYERNAME" val="Layer 30"/>
  <p:tag name="PXPSDI_PSDPATH" val="..\Desktop\DENSITY\"/>
  <p:tag name="PXPSDI_PSDFILENAME" val="5.psd"/>
  <p:tag name="PSDSOURCE" val="C:\Users\PRIVE DESIGN\Desktop\DENSITY\"/>
  <p:tag name="PSDSOURCELAYER" val="Layer 3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5-LAYER 32.PNG"/>
  <p:tag name="PXPSDI_PNGPATH" val="\"/>
  <p:tag name="PXPSDI_PNGFILENAME" val="5-LAYER 32.PNG"/>
  <p:tag name="PXPSDI_LAYERNAME" val="Layer 32"/>
  <p:tag name="PXPSDI_PSDPATH" val="..\Desktop\DENSITY\"/>
  <p:tag name="PXPSDI_PSDFILENAME" val="5.psd"/>
  <p:tag name="PSDSOURCE" val="C:\Users\PRIVE DESIGN\Desktop\DENSITY\"/>
  <p:tag name="PSDSOURCELAYER" val="Layer 3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5-AHMEDABAD.PNG"/>
  <p:tag name="PXPSDI_PNGPATH" val="\"/>
  <p:tag name="PXPSDI_PNGFILENAME" val="5-AHMEDABAD.PNG"/>
  <p:tag name="PXPSDI_LAYERNAME" val="Ahmedabad"/>
  <p:tag name="PXPSDI_PSDPATH" val="..\Desktop\DENSITY\"/>
  <p:tag name="PXPSDI_PSDFILENAME" val="5.psd"/>
  <p:tag name="PSDSOURCE" val="C:\Users\PRIVE DESIGN\Desktop\DENSITY\"/>
  <p:tag name="PSDSOURCELAYER" val="Ahmedabad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5-LUCKNOW.PNG"/>
  <p:tag name="PXPSDI_PNGPATH" val="\"/>
  <p:tag name="PXPSDI_PNGFILENAME" val="5-LUCKNOW.PNG"/>
  <p:tag name="PXPSDI_LAYERNAME" val="Lucknow"/>
  <p:tag name="PXPSDI_PSDPATH" val="..\Desktop\DENSITY\"/>
  <p:tag name="PXPSDI_PSDFILENAME" val="5.psd"/>
  <p:tag name="PSDSOURCE" val="C:\Users\PRIVE DESIGN\Desktop\DENSITY\"/>
  <p:tag name="PSDSOURCELAYER" val="Luckno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5-BHUBANESWAR.PNG"/>
  <p:tag name="PXPSDI_PNGPATH" val="\"/>
  <p:tag name="PXPSDI_PNGFILENAME" val="5-BHUBANESWAR.PNG"/>
  <p:tag name="PXPSDI_LAYERNAME" val="Bhubaneswar"/>
  <p:tag name="PXPSDI_PSDPATH" val="..\Desktop\DENSITY\"/>
  <p:tag name="PXPSDI_PSDFILENAME" val="5.psd"/>
  <p:tag name="PSDSOURCE" val="C:\Users\PRIVE DESIGN\Desktop\DENSITY\"/>
  <p:tag name="PSDSOURCELAYER" val="Bhubaneswa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5-LAYER 36.PNG"/>
  <p:tag name="PXPSDI_PNGPATH" val="\"/>
  <p:tag name="PXPSDI_PNGFILENAME" val="5-LAYER 36.PNG"/>
  <p:tag name="PXPSDI_LAYERNAME" val="Layer 36"/>
  <p:tag name="PXPSDI_PSDPATH" val="..\Desktop\DENSITY\"/>
  <p:tag name="PXPSDI_PSDFILENAME" val="5.psd"/>
  <p:tag name="PSDSOURCE" val="C:\Users\PRIVE DESIGN\Desktop\DENSITY\"/>
  <p:tag name="PSDSOURCELAYER" val="Layer 3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5-LAYER 39.PNG"/>
  <p:tag name="PXPSDI_PNGPATH" val="\"/>
  <p:tag name="PXPSDI_PNGFILENAME" val="5-LAYER 39.PNG"/>
  <p:tag name="PXPSDI_LAYERNAME" val="Layer 39"/>
  <p:tag name="PXPSDI_PSDPATH" val="..\Desktop\DENSITY\"/>
  <p:tag name="PXPSDI_PSDFILENAME" val="5.psd"/>
  <p:tag name="PSDSOURCE" val="C:\Users\PRIVE DESIGN\Desktop\DENSITY\"/>
  <p:tag name="PSDSOURCELAYER" val="Layer 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-LAYER 23.PNG"/>
  <p:tag name="PXPSDI_PNGPATH" val="\"/>
  <p:tag name="PXPSDI_PNGFILENAME" val="3-LAYER 23.PNG"/>
  <p:tag name="PXPSDI_LAYERNAME" val="Layer 23"/>
  <p:tag name="PXPSDI_PSDPATH" val="F:\PRINT\SLIDE_WORK\test\"/>
  <p:tag name="PXPSDI_PSDFILENAME" val="3.psd"/>
  <p:tag name="PSDSOURCE" val="F:\PRINT\SLIDE_WORK\test\"/>
  <p:tag name="PSDSOURCELAYER" val="Layer 2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5-LAYER 41.PNG"/>
  <p:tag name="PXPSDI_PNGPATH" val="\"/>
  <p:tag name="PXPSDI_PNGFILENAME" val="5-LAYER 41.PNG"/>
  <p:tag name="PXPSDI_LAYERNAME" val="Layer 41"/>
  <p:tag name="PXPSDI_PSDPATH" val="..\Desktop\DENSITY\"/>
  <p:tag name="PXPSDI_PSDFILENAME" val="5.psd"/>
  <p:tag name="PSDSOURCE" val="C:\Users\PRIVE DESIGN\Desktop\DENSITY\"/>
  <p:tag name="PSDSOURCELAYER" val="Layer 4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5-LAYER 44.PNG"/>
  <p:tag name="PXPSDI_PNGPATH" val="\"/>
  <p:tag name="PXPSDI_PNGFILENAME" val="5-LAYER 44.PNG"/>
  <p:tag name="PXPSDI_LAYERNAME" val="Layer 44"/>
  <p:tag name="PXPSDI_PSDPATH" val="..\Desktop\DENSITY\"/>
  <p:tag name="PXPSDI_PSDFILENAME" val="5.psd"/>
  <p:tag name="PSDSOURCE" val="C:\Users\PRIVE DESIGN\Desktop\DENSITY\"/>
  <p:tag name="PSDSOURCELAYER" val="Layer 4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5-LAYER 47.PNG"/>
  <p:tag name="PXPSDI_PNGPATH" val="\"/>
  <p:tag name="PXPSDI_PNGFILENAME" val="5-LAYER 47.PNG"/>
  <p:tag name="PXPSDI_LAYERNAME" val="Layer 47"/>
  <p:tag name="PXPSDI_PSDPATH" val="..\Desktop\DENSITY\"/>
  <p:tag name="PXPSDI_PSDFILENAME" val="5.psd"/>
  <p:tag name="PSDSOURCE" val="C:\Users\PRIVE DESIGN\Desktop\DENSITY\"/>
  <p:tag name="PSDSOURCELAYER" val="Layer 4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5-LAYER 50.PNG"/>
  <p:tag name="PXPSDI_PNGPATH" val="\"/>
  <p:tag name="PXPSDI_PNGFILENAME" val="5-LAYER 50.PNG"/>
  <p:tag name="PXPSDI_LAYERNAME" val="Layer 50"/>
  <p:tag name="PXPSDI_PSDPATH" val="..\Desktop\DENSITY\"/>
  <p:tag name="PXPSDI_PSDFILENAME" val="5.psd"/>
  <p:tag name="PSDSOURCE" val="C:\Users\PRIVE DESIGN\Desktop\DENSITY\"/>
  <p:tag name="PSDSOURCELAYER" val="Layer 5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6-LAYER 8.PNG"/>
  <p:tag name="PXPSDI_PNGPATH" val="\"/>
  <p:tag name="PXPSDI_PNGFILENAME" val="6-LAYER 8.PNG"/>
  <p:tag name="PXPSDI_LAYERNAME" val="Layer 8"/>
  <p:tag name="PXPSDI_PSDPATH" val="..\Desktop\DENSITY\"/>
  <p:tag name="PXPSDI_PSDFILENAME" val="6.psd"/>
  <p:tag name="PSDSOURCE" val="C:\Users\PRIVE DESIGN\Desktop\DENSITY\"/>
  <p:tag name="PSDSOURCELAYER" val="Layer 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6-LAYER 36 COPY 14.PNG"/>
  <p:tag name="PXPSDI_PNGPATH" val="\"/>
  <p:tag name="PXPSDI_PNGFILENAME" val="6-LAYER 36 COPY 14.PNG"/>
  <p:tag name="PXPSDI_LAYERNAME" val="Layer 36 copy 14"/>
  <p:tag name="PXPSDI_PSDPATH" val="..\Desktop\DENSITY\"/>
  <p:tag name="PXPSDI_PSDFILENAME" val="6.psd"/>
  <p:tag name="PSDSOURCE" val="C:\Users\PRIVE DESIGN\Desktop\DENSITY\"/>
  <p:tag name="PSDSOURCELAYER" val="Layer 36 copy 1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7-MACHINE OPERATOR – INJECTION MOLDING .PNG"/>
  <p:tag name="PXPSDI_PNGPATH" val="\"/>
  <p:tag name="PXPSDI_PNGFILENAME" val="7-MACHINE OPERATOR – INJECTION MOLDING .PNG"/>
  <p:tag name="PXPSDI_LAYERNAME" val="Machine Operator – Injection Molding "/>
  <p:tag name="PXPSDI_PSDPATH" val="..\Desktop\DENSITY\"/>
  <p:tag name="PXPSDI_PSDFILENAME" val="7.psd"/>
  <p:tag name="PSDSOURCE" val="C:\Users\PRIVE DESIGN\Desktop\DENSITY\"/>
  <p:tag name="PSDSOURCELAYER" val="Machine Operator – Injection Molding 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7-MACHINE OPERATOR – MAINTENANCE  .PNG"/>
  <p:tag name="PXPSDI_PNGPATH" val="\"/>
  <p:tag name="PXPSDI_PNGFILENAME" val="7-MACHINE OPERATOR – MAINTENANCE  .PNG"/>
  <p:tag name="PXPSDI_LAYERNAME" val="Machine Operator – Maintenance  "/>
  <p:tag name="PXPSDI_PSDPATH" val="..\Desktop\DENSITY\"/>
  <p:tag name="PXPSDI_PSDFILENAME" val="7.psd"/>
  <p:tag name="PSDSOURCE" val="C:\Users\PRIVE DESIGN\Desktop\DENSITY\"/>
  <p:tag name="PSDSOURCELAYER" val="Machine Operator – Maintenance  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7-PLASTIC TESTING &amp; QUALITY CONTROL .PNG"/>
  <p:tag name="PXPSDI_PNGPATH" val="\"/>
  <p:tag name="PXPSDI_PNGFILENAME" val="7-PLASTIC TESTING &amp; QUALITY CONTROL .PNG"/>
  <p:tag name="PXPSDI_LAYERNAME" val="Plastic Testing &amp; Quality Control "/>
  <p:tag name="PXPSDI_PSDPATH" val="..\Desktop\DENSITY\"/>
  <p:tag name="PXPSDI_PSDFILENAME" val="7.psd"/>
  <p:tag name="PSDSOURCE" val="C:\Users\PRIVE DESIGN\Desktop\DENSITY\"/>
  <p:tag name="PSDSOURCELAYER" val="Plastic Testing &amp; Quality Control 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7-CNC MILLING _ LATHE OPERATOR .PNG"/>
  <p:tag name="PXPSDI_PNGPATH" val="\"/>
  <p:tag name="PXPSDI_PNGFILENAME" val="7-CNC MILLING _ LATHE OPERATOR .PNG"/>
  <p:tag name="PXPSDI_LAYERNAME" val="CNC Milling _ Lathe Operator "/>
  <p:tag name="PXPSDI_PSDPATH" val="..\Desktop\DENSITY\"/>
  <p:tag name="PXPSDI_PSDFILENAME" val="7.psd"/>
  <p:tag name="PSDSOURCE" val="C:\Users\PRIVE DESIGN\Desktop\DENSITY\"/>
  <p:tag name="PSDSOURCELAYER" val="CNC Milling _ Lathe Operator 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-LAYER 22.PNG"/>
  <p:tag name="PXPSDI_PNGPATH" val="\"/>
  <p:tag name="PXPSDI_PNGFILENAME" val="3-LAYER 22.PNG"/>
  <p:tag name="PXPSDI_LAYERNAME" val="Layer 22"/>
  <p:tag name="PXPSDI_PSDPATH" val="F:\PRINT\SLIDE_WORK\test\"/>
  <p:tag name="PXPSDI_PSDFILENAME" val="3.psd"/>
  <p:tag name="PSDSOURCE" val="F:\PRINT\SLIDE_WORK\test\"/>
  <p:tag name="PSDSOURCELAYER" val="Layer 2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7-PRODUCT DESIGN &amp; DEVELOPMENT  USING CAD_CAM_CAE  .PNG"/>
  <p:tag name="PXPSDI_PNGPATH" val="\"/>
  <p:tag name="PXPSDI_PNGFILENAME" val="7-PRODUCT DESIGN &amp; DEVELOPMENT  USING CAD_CAM_CAE  .PNG"/>
  <p:tag name="PXPSDI_LAYERNAME" val="Product design &amp; development  using CAD_CAM_CAE  "/>
  <p:tag name="PXPSDI_PSDPATH" val="..\Desktop\DENSITY\"/>
  <p:tag name="PXPSDI_PSDFILENAME" val="7.psd"/>
  <p:tag name="PSDSOURCE" val="C:\Users\PRIVE DESIGN\Desktop\DENSITY\"/>
  <p:tag name="PSDSOURCELAYER" val="Product design &amp; development  using CAD_CAM_CAE  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7-MACHINE OPERATOR – EXTRUSION .PNG"/>
  <p:tag name="PXPSDI_PNGPATH" val="\"/>
  <p:tag name="PXPSDI_PNGFILENAME" val="7-MACHINE OPERATOR – EXTRUSION .PNG"/>
  <p:tag name="PXPSDI_LAYERNAME" val="Machine Operator – Extrusion "/>
  <p:tag name="PXPSDI_PSDPATH" val="..\Desktop\DENSITY\"/>
  <p:tag name="PXPSDI_PSDFILENAME" val="7.psd"/>
  <p:tag name="PSDSOURCE" val="C:\Users\PRIVE DESIGN\Desktop\DENSITY\"/>
  <p:tag name="PSDSOURCELAYER" val="Machine Operator – Extrusion 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36.PNG"/>
  <p:tag name="PXPSDI_PNGPATH" val="\"/>
  <p:tag name="PXPSDI_PNGFILENAME" val="10-LAYER 36.PNG"/>
  <p:tag name="PXPSDI_LAYERNAME" val="Layer 36"/>
  <p:tag name="PXPSDI_PSDPATH" val="..\Desktop\DENSITY\"/>
  <p:tag name="PXPSDI_PSDFILENAME" val="10.psd"/>
  <p:tag name="PSDSOURCE" val="C:\Users\PRIVE DESIGN\Desktop\DENSITY\"/>
  <p:tag name="PSDSOURCELAYER" val="Layer 3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39 COPY.PNG"/>
  <p:tag name="PXPSDI_PNGPATH" val="\"/>
  <p:tag name="PXPSDI_PNGFILENAME" val="10-LAYER 39 COPY.PNG"/>
  <p:tag name="PXPSDI_LAYERNAME" val="Layer 39 copy"/>
  <p:tag name="PXPSDI_PSDPATH" val="..\Desktop\DENSITY\"/>
  <p:tag name="PXPSDI_PSDFILENAME" val="10.psd"/>
  <p:tag name="PSDSOURCE" val="C:\Users\PRIVE DESIGN\Desktop\DENSITY\"/>
  <p:tag name="PSDSOURCELAYER" val="Layer 39 copy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40.PNG"/>
  <p:tag name="PXPSDI_PNGPATH" val="\"/>
  <p:tag name="PXPSDI_PNGFILENAME" val="10-LAYER 40.PNG"/>
  <p:tag name="PXPSDI_LAYERNAME" val="Layer 40"/>
  <p:tag name="PXPSDI_PSDPATH" val="..\Desktop\DENSITY\"/>
  <p:tag name="PXPSDI_PSDFILENAME" val="10.psd"/>
  <p:tag name="PSDSOURCE" val="C:\Users\PRIVE DESIGN\Desktop\DENSITY\"/>
  <p:tag name="PSDSOURCELAYER" val="Layer 4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41.PNG"/>
  <p:tag name="PXPSDI_PNGPATH" val="\"/>
  <p:tag name="PXPSDI_PNGFILENAME" val="10-LAYER 41.PNG"/>
  <p:tag name="PXPSDI_LAYERNAME" val="Layer 41"/>
  <p:tag name="PXPSDI_PSDPATH" val="..\Desktop\DENSITY\"/>
  <p:tag name="PXPSDI_PSDFILENAME" val="10.psd"/>
  <p:tag name="PSDSOURCE" val="C:\Users\PRIVE DESIGN\Desktop\DENSITY\"/>
  <p:tag name="PSDSOURCELAYER" val="Layer 4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42.PNG"/>
  <p:tag name="PXPSDI_PNGPATH" val="\"/>
  <p:tag name="PXPSDI_PNGFILENAME" val="10-LAYER 42.PNG"/>
  <p:tag name="PXPSDI_LAYERNAME" val="Layer 42"/>
  <p:tag name="PXPSDI_PSDPATH" val="..\Desktop\DENSITY\"/>
  <p:tag name="PXPSDI_PSDFILENAME" val="10.psd"/>
  <p:tag name="PSDSOURCE" val="C:\Users\PRIVE DESIGN\Desktop\DENSITY\"/>
  <p:tag name="PSDSOURCELAYER" val="Layer 4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43.PNG"/>
  <p:tag name="PXPSDI_PNGPATH" val="\"/>
  <p:tag name="PXPSDI_PNGFILENAME" val="10-LAYER 43.PNG"/>
  <p:tag name="PXPSDI_LAYERNAME" val="Layer 43"/>
  <p:tag name="PXPSDI_PSDPATH" val="..\Desktop\DENSITY\"/>
  <p:tag name="PXPSDI_PSDFILENAME" val="10.psd"/>
  <p:tag name="PSDSOURCE" val="C:\Users\PRIVE DESIGN\Desktop\DENSITY\"/>
  <p:tag name="PSDSOURCELAYER" val="Layer 4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44.PNG"/>
  <p:tag name="PXPSDI_PNGPATH" val="\"/>
  <p:tag name="PXPSDI_PNGFILENAME" val="10-LAYER 44.PNG"/>
  <p:tag name="PXPSDI_LAYERNAME" val="Layer 44"/>
  <p:tag name="PXPSDI_PSDPATH" val="..\Desktop\DENSITY\"/>
  <p:tag name="PXPSDI_PSDFILENAME" val="10.psd"/>
  <p:tag name="PSDSOURCE" val="C:\Users\PRIVE DESIGN\Desktop\DENSITY\"/>
  <p:tag name="PSDSOURCELAYER" val="Layer 4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45.PNG"/>
  <p:tag name="PXPSDI_PNGPATH" val="\"/>
  <p:tag name="PXPSDI_PNGFILENAME" val="10-LAYER 45.PNG"/>
  <p:tag name="PXPSDI_LAYERNAME" val="Layer 45"/>
  <p:tag name="PXPSDI_PSDPATH" val="..\Desktop\DENSITY\"/>
  <p:tag name="PXPSDI_PSDFILENAME" val="10.psd"/>
  <p:tag name="PSDSOURCE" val="C:\Users\PRIVE DESIGN\Desktop\DENSITY\"/>
  <p:tag name="PSDSOURCELAYER" val="Layer 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-LAYER 21.PNG"/>
  <p:tag name="PXPSDI_PNGPATH" val="\"/>
  <p:tag name="PXPSDI_PNGFILENAME" val="3-LAYER 21.PNG"/>
  <p:tag name="PXPSDI_LAYERNAME" val="Layer 21"/>
  <p:tag name="PXPSDI_PSDPATH" val="F:\PRINT\SLIDE_WORK\test\"/>
  <p:tag name="PXPSDI_PSDFILENAME" val="3.psd"/>
  <p:tag name="PSDSOURCE" val="F:\PRINT\SLIDE_WORK\test\"/>
  <p:tag name="PSDSOURCELAYER" val="Layer 2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46.PNG"/>
  <p:tag name="PXPSDI_PNGPATH" val="\"/>
  <p:tag name="PXPSDI_PNGFILENAME" val="10-LAYER 46.PNG"/>
  <p:tag name="PXPSDI_LAYERNAME" val="Layer 46"/>
  <p:tag name="PXPSDI_PSDPATH" val="..\Desktop\DENSITY\"/>
  <p:tag name="PXPSDI_PSDFILENAME" val="10.psd"/>
  <p:tag name="PSDSOURCE" val="C:\Users\PRIVE DESIGN\Desktop\DENSITY\"/>
  <p:tag name="PSDSOURCELAYER" val="Layer 4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47.PNG"/>
  <p:tag name="PXPSDI_PNGPATH" val="\"/>
  <p:tag name="PXPSDI_PNGFILENAME" val="10-LAYER 47.PNG"/>
  <p:tag name="PXPSDI_LAYERNAME" val="Layer 47"/>
  <p:tag name="PXPSDI_PSDPATH" val="..\Desktop\DENSITY\"/>
  <p:tag name="PXPSDI_PSDFILENAME" val="10.psd"/>
  <p:tag name="PSDSOURCE" val="C:\Users\PRIVE DESIGN\Desktop\DENSITY\"/>
  <p:tag name="PSDSOURCELAYER" val="Layer 4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38.PNG"/>
  <p:tag name="PXPSDI_PNGPATH" val="\"/>
  <p:tag name="PXPSDI_PNGFILENAME" val="10-LAYER 38.PNG"/>
  <p:tag name="PXPSDI_LAYERNAME" val="Layer 38"/>
  <p:tag name="PXPSDI_PSDPATH" val="..\Desktop\DENSITY\"/>
  <p:tag name="PXPSDI_PSDFILENAME" val="10.psd"/>
  <p:tag name="PSDSOURCE" val="C:\Users\PRIVE DESIGN\Desktop\DENSITY\"/>
  <p:tag name="PSDSOURCELAYER" val="Layer 3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16 MOUS.PNG"/>
  <p:tag name="PXPSDI_PNGPATH" val="\"/>
  <p:tag name="PXPSDI_PNGFILENAME" val="10-16 MOUS.PNG"/>
  <p:tag name="PXPSDI_LAYERNAME" val="16 MoUs"/>
  <p:tag name="PXPSDI_PSDPATH" val="..\Desktop\DENSITY\"/>
  <p:tag name="PXPSDI_PSDFILENAME" val="10.psd"/>
  <p:tag name="PSDSOURCE" val="C:\Users\PRIVE DESIGN\Desktop\DENSITY\"/>
  <p:tag name="PSDSOURCELAYER" val="16 MoUs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18.PNG"/>
  <p:tag name="PXPSDI_PNGPATH" val="\"/>
  <p:tag name="PXPSDI_PNGFILENAME" val="10-LAYER 18.PNG"/>
  <p:tag name="PXPSDI_LAYERNAME" val="Layer 18"/>
  <p:tag name="PXPSDI_PSDPATH" val="..\Desktop\DENSITY\"/>
  <p:tag name="PXPSDI_PSDFILENAME" val="10.psd"/>
  <p:tag name="PSDSOURCE" val="C:\Users\PRIVE DESIGN\Desktop\DENSITY\"/>
  <p:tag name="PSDSOURCELAYER" val="Layer 1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29.PNG"/>
  <p:tag name="PXPSDI_PNGPATH" val="\"/>
  <p:tag name="PXPSDI_PNGFILENAME" val="10-LAYER 29.PNG"/>
  <p:tag name="PXPSDI_LAYERNAME" val="Layer 29"/>
  <p:tag name="PXPSDI_PSDPATH" val="..\Desktop\DENSITY\"/>
  <p:tag name="PXPSDI_PSDFILENAME" val="10.psd"/>
  <p:tag name="PSDSOURCE" val="C:\Users\PRIVE DESIGN\Desktop\DENSITY\"/>
  <p:tag name="PSDSOURCELAYER" val="Layer 2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32.PNG"/>
  <p:tag name="PXPSDI_PNGPATH" val="\"/>
  <p:tag name="PXPSDI_PNGFILENAME" val="10-LAYER 32.PNG"/>
  <p:tag name="PXPSDI_LAYERNAME" val="Layer 32"/>
  <p:tag name="PXPSDI_PSDPATH" val="..\Desktop\DENSITY\"/>
  <p:tag name="PXPSDI_PSDFILENAME" val="10.psd"/>
  <p:tag name="PSDSOURCE" val="C:\Users\PRIVE DESIGN\Desktop\DENSITY\"/>
  <p:tag name="PSDSOURCELAYER" val="Layer 3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33.PNG"/>
  <p:tag name="PXPSDI_PNGPATH" val="\"/>
  <p:tag name="PXPSDI_PNGFILENAME" val="10-LAYER 33.PNG"/>
  <p:tag name="PXPSDI_LAYERNAME" val="Layer 33"/>
  <p:tag name="PXPSDI_PSDPATH" val="..\Desktop\DENSITY\"/>
  <p:tag name="PXPSDI_PSDFILENAME" val="10.psd"/>
  <p:tag name="PSDSOURCE" val="C:\Users\PRIVE DESIGN\Desktop\DENSITY\"/>
  <p:tag name="PSDSOURCELAYER" val="Layer 3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34.PNG"/>
  <p:tag name="PXPSDI_PNGPATH" val="\"/>
  <p:tag name="PXPSDI_PNGFILENAME" val="10-LAYER 34.PNG"/>
  <p:tag name="PXPSDI_LAYERNAME" val="Layer 34"/>
  <p:tag name="PXPSDI_PSDPATH" val="..\Desktop\DENSITY\"/>
  <p:tag name="PXPSDI_PSDFILENAME" val="10.psd"/>
  <p:tag name="PSDSOURCE" val="C:\Users\PRIVE DESIGN\Desktop\DENSITY\"/>
  <p:tag name="PSDSOURCELAYER" val="Layer 3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35.PNG"/>
  <p:tag name="PXPSDI_PNGPATH" val="\"/>
  <p:tag name="PXPSDI_PNGFILENAME" val="10-LAYER 35.PNG"/>
  <p:tag name="PXPSDI_LAYERNAME" val="Layer 35"/>
  <p:tag name="PXPSDI_PSDPATH" val="..\Desktop\DENSITY\"/>
  <p:tag name="PXPSDI_PSDFILENAME" val="10.psd"/>
  <p:tag name="PSDSOURCE" val="C:\Users\PRIVE DESIGN\Desktop\DENSITY\"/>
  <p:tag name="PSDSOURCELAYER" val="Layer 3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-LAYER 20.PNG"/>
  <p:tag name="PXPSDI_PNGPATH" val="\"/>
  <p:tag name="PXPSDI_PNGFILENAME" val="3-LAYER 20.PNG"/>
  <p:tag name="PXPSDI_LAYERNAME" val="Layer 20"/>
  <p:tag name="PXPSDI_PSDPATH" val="F:\PRINT\SLIDE_WORK\test\"/>
  <p:tag name="PXPSDI_PSDFILENAME" val="3.psd"/>
  <p:tag name="PSDSOURCE" val="F:\PRINT\SLIDE_WORK\test\"/>
  <p:tag name="PSDSOURCELAYER" val="Layer 2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31.PNG"/>
  <p:tag name="PXPSDI_PNGPATH" val="\"/>
  <p:tag name="PXPSDI_PNGFILENAME" val="10-LAYER 31.PNG"/>
  <p:tag name="PXPSDI_LAYERNAME" val="Layer 31"/>
  <p:tag name="PXPSDI_PSDPATH" val="..\Desktop\DENSITY\"/>
  <p:tag name="PXPSDI_PSDFILENAME" val="10.psd"/>
  <p:tag name="PSDSOURCE" val="C:\Users\PRIVE DESIGN\Desktop\DENSITY\"/>
  <p:tag name="PSDSOURCELAYER" val="Layer 3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28.PNG"/>
  <p:tag name="PXPSDI_PNGPATH" val="\"/>
  <p:tag name="PXPSDI_PNGFILENAME" val="10-LAYER 28.PNG"/>
  <p:tag name="PXPSDI_LAYERNAME" val="Layer 28"/>
  <p:tag name="PXPSDI_PSDPATH" val="..\Desktop\DENSITY\"/>
  <p:tag name="PXPSDI_PSDFILENAME" val="10.psd"/>
  <p:tag name="PSDSOURCE" val="C:\Users\PRIVE DESIGN\Desktop\DENSITY\"/>
  <p:tag name="PSDSOURCELAYER" val="Layer 2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26.PNG"/>
  <p:tag name="PXPSDI_PNGPATH" val="\"/>
  <p:tag name="PXPSDI_PNGFILENAME" val="10-LAYER 26.PNG"/>
  <p:tag name="PXPSDI_LAYERNAME" val="Layer 26"/>
  <p:tag name="PXPSDI_PSDPATH" val="..\Desktop\DENSITY\"/>
  <p:tag name="PXPSDI_PSDFILENAME" val="10.psd"/>
  <p:tag name="PSDSOURCE" val="C:\Users\PRIVE DESIGN\Desktop\DENSITY\"/>
  <p:tag name="PSDSOURCELAYER" val="Layer 2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24.PNG"/>
  <p:tag name="PXPSDI_PNGPATH" val="\"/>
  <p:tag name="PXPSDI_PNGFILENAME" val="10-LAYER 24.PNG"/>
  <p:tag name="PXPSDI_LAYERNAME" val="Layer 24"/>
  <p:tag name="PXPSDI_PSDPATH" val="..\Desktop\DENSITY\"/>
  <p:tag name="PXPSDI_PSDFILENAME" val="10.psd"/>
  <p:tag name="PSDSOURCE" val="C:\Users\PRIVE DESIGN\Desktop\DENSITY\"/>
  <p:tag name="PSDSOURCELAYER" val="Layer 2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22.PNG"/>
  <p:tag name="PXPSDI_PNGPATH" val="\"/>
  <p:tag name="PXPSDI_PNGFILENAME" val="10-LAYER 22.PNG"/>
  <p:tag name="PXPSDI_LAYERNAME" val="Layer 22"/>
  <p:tag name="PXPSDI_PSDPATH" val="..\Desktop\DENSITY\"/>
  <p:tag name="PXPSDI_PSDFILENAME" val="10.psd"/>
  <p:tag name="PSDSOURCE" val="C:\Users\PRIVE DESIGN\Desktop\DENSITY\"/>
  <p:tag name="PSDSOURCELAYER" val="Layer 2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20.PNG"/>
  <p:tag name="PXPSDI_PNGPATH" val="\"/>
  <p:tag name="PXPSDI_PNGFILENAME" val="10-LAYER 20.PNG"/>
  <p:tag name="PXPSDI_LAYERNAME" val="Layer 20"/>
  <p:tag name="PXPSDI_PSDPATH" val="..\Desktop\DENSITY\"/>
  <p:tag name="PXPSDI_PSDFILENAME" val="10.psd"/>
  <p:tag name="PSDSOURCE" val="C:\Users\PRIVE DESIGN\Desktop\DENSITY\"/>
  <p:tag name="PSDSOURCELAYER" val="Layer 2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17.PNG"/>
  <p:tag name="PXPSDI_PNGPATH" val="\"/>
  <p:tag name="PXPSDI_PNGFILENAME" val="10-LAYER 17.PNG"/>
  <p:tag name="PXPSDI_LAYERNAME" val="Layer 17"/>
  <p:tag name="PXPSDI_PSDPATH" val="..\Desktop\DENSITY\"/>
  <p:tag name="PXPSDI_PSDFILENAME" val="10.psd"/>
  <p:tag name="PSDSOURCE" val="C:\Users\PRIVE DESIGN\Desktop\DENSITY\"/>
  <p:tag name="PSDSOURCELAYER" val="Layer 1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0-LAYER 15.PNG"/>
  <p:tag name="PXPSDI_PNGPATH" val="\"/>
  <p:tag name="PXPSDI_PNGFILENAME" val="10-LAYER 15.PNG"/>
  <p:tag name="PXPSDI_LAYERNAME" val="Layer 15"/>
  <p:tag name="PXPSDI_PSDPATH" val="..\Desktop\DENSITY\"/>
  <p:tag name="PXPSDI_PSDFILENAME" val="10.psd"/>
  <p:tag name="PSDSOURCE" val="C:\Users\PRIVE DESIGN\Desktop\DENSITY\"/>
  <p:tag name="PSDSOURCELAYER" val="Layer 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-LAYER 28 COPY.PNG"/>
  <p:tag name="PXPSDI_PNGPATH" val="\"/>
  <p:tag name="PXPSDI_PNGFILENAME" val="1-LAYER 28 COPY.PNG"/>
  <p:tag name="PXPSDI_LAYERNAME" val="Layer 28 copy"/>
  <p:tag name="PXPSDI_PSDPATH" val="..\Desktop\New folder\layers only\"/>
  <p:tag name="PXPSDI_PSDFILENAME" val="1.psd"/>
  <p:tag name="PSDSOURCE" val="C:\Users\PRIVE DESIGN\Desktop\New folder\layers only\"/>
  <p:tag name="PSDSOURCELAYER" val="Layer 28 copy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-LAYER 19.PNG"/>
  <p:tag name="PXPSDI_PNGPATH" val="\"/>
  <p:tag name="PXPSDI_PNGFILENAME" val="1-LAYER 19.PNG"/>
  <p:tag name="PXPSDI_LAYERNAME" val="Layer 19"/>
  <p:tag name="PXPSDI_PSDPATH" val="..\Desktop\New folder\layers only\"/>
  <p:tag name="PXPSDI_PSDFILENAME" val="1.psd"/>
  <p:tag name="PSDSOURCE" val="C:\Users\PRIVE DESIGN\Desktop\New folder\layers only\"/>
  <p:tag name="PSDSOURCELAYER" val="Layer 1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-LAYER 19.PNG"/>
  <p:tag name="PXPSDI_PNGPATH" val="\"/>
  <p:tag name="PXPSDI_PNGFILENAME" val="3-LAYER 19.PNG"/>
  <p:tag name="PXPSDI_LAYERNAME" val="Layer 19"/>
  <p:tag name="PXPSDI_PSDPATH" val="F:\PRINT\SLIDE_WORK\test\"/>
  <p:tag name="PXPSDI_PSDFILENAME" val="3.psd"/>
  <p:tag name="PSDSOURCE" val="F:\PRINT\SLIDE_WORK\test\"/>
  <p:tag name="PSDSOURCELAYER" val="Layer 1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-LAYER 18.PNG"/>
  <p:tag name="PXPSDI_PNGPATH" val="\"/>
  <p:tag name="PXPSDI_PNGFILENAME" val="1-LAYER 18.PNG"/>
  <p:tag name="PXPSDI_LAYERNAME" val="Layer 18"/>
  <p:tag name="PXPSDI_PSDPATH" val="..\Desktop\New folder\layers only\"/>
  <p:tag name="PXPSDI_PSDFILENAME" val="1.psd"/>
  <p:tag name="PSDSOURCE" val="C:\Users\PRIVE DESIGN\Desktop\New folder\layers only\"/>
  <p:tag name="PSDSOURCELAYER" val="Layer 1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-LAYER 16.PNG"/>
  <p:tag name="PXPSDI_PNGPATH" val="\"/>
  <p:tag name="PXPSDI_PNGFILENAME" val="1-LAYER 16.PNG"/>
  <p:tag name="PXPSDI_LAYERNAME" val="Layer 16"/>
  <p:tag name="PXPSDI_PSDPATH" val="..\Desktop\New folder\layers only\"/>
  <p:tag name="PXPSDI_PSDFILENAME" val="1.psd"/>
  <p:tag name="PSDSOURCE" val="C:\Users\PRIVE DESIGN\Desktop\New folder\layers only\"/>
  <p:tag name="PSDSOURCELAYER" val="Layer 1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-LAYER 28 COPY 3.PNG"/>
  <p:tag name="PXPSDI_PNGPATH" val="\"/>
  <p:tag name="PXPSDI_PNGFILENAME" val="1-LAYER 28 COPY 3.PNG"/>
  <p:tag name="PXPSDI_LAYERNAME" val="Layer 28 copy 3"/>
  <p:tag name="PXPSDI_PSDPATH" val="..\Desktop\New folder\layers only\"/>
  <p:tag name="PXPSDI_PSDFILENAME" val="1.psd"/>
  <p:tag name="PSDSOURCE" val="C:\Users\PRIVE DESIGN\Desktop\New folder\layers only\"/>
  <p:tag name="PSDSOURCELAYER" val="Layer 28 copy 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-LAYER 28 COPY 4.PNG"/>
  <p:tag name="PXPSDI_PNGPATH" val="\"/>
  <p:tag name="PXPSDI_PNGFILENAME" val="1-LAYER 28 COPY 4.PNG"/>
  <p:tag name="PXPSDI_LAYERNAME" val="Layer 28 copy 4"/>
  <p:tag name="PXPSDI_PSDPATH" val="..\Desktop\New folder\layers only\"/>
  <p:tag name="PXPSDI_PSDFILENAME" val="1.psd"/>
  <p:tag name="PSDSOURCE" val="C:\Users\PRIVE DESIGN\Desktop\New folder\layers only\"/>
  <p:tag name="PSDSOURCELAYER" val="Layer 28 copy 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1-LAYER 28 COPY 5.PNG"/>
  <p:tag name="PXPSDI_PNGPATH" val="\"/>
  <p:tag name="PXPSDI_PNGFILENAME" val="1-LAYER 28 COPY 5.PNG"/>
  <p:tag name="PXPSDI_LAYERNAME" val="Layer 28 copy 5"/>
  <p:tag name="PXPSDI_PSDPATH" val="..\Desktop\New folder\layers only\"/>
  <p:tag name="PXPSDI_PSDFILENAME" val="1.psd"/>
  <p:tag name="PSDSOURCE" val="C:\Users\PRIVE DESIGN\Desktop\New folder\layers only\"/>
  <p:tag name="PSDSOURCELAYER" val="Layer 28 copy 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-LAYER 28 COPY 4.PNG"/>
  <p:tag name="PXPSDI_PNGPATH" val="\"/>
  <p:tag name="PXPSDI_PNGFILENAME" val="4-LAYER 28 COPY 4.PNG"/>
  <p:tag name="PXPSDI_LAYERNAME" val="Layer 28 copy 4"/>
  <p:tag name="PXPSDI_PSDPATH" val="..\Desktop\New folder\layers only\"/>
  <p:tag name="PXPSDI_PSDFILENAME" val="4.psd"/>
  <p:tag name="PSDSOURCE" val="C:\Users\PRIVE DESIGN\Desktop\New folder\layers only\"/>
  <p:tag name="PSDSOURCELAYER" val="Layer 28 copy 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-LAYER 28 COPY 5.PNG"/>
  <p:tag name="PXPSDI_PNGPATH" val="\"/>
  <p:tag name="PXPSDI_PNGFILENAME" val="4-LAYER 28 COPY 5.PNG"/>
  <p:tag name="PXPSDI_LAYERNAME" val="Layer 28 copy 5"/>
  <p:tag name="PXPSDI_PSDPATH" val="..\Desktop\New folder\layers only\"/>
  <p:tag name="PXPSDI_PSDFILENAME" val="4.psd"/>
  <p:tag name="PSDSOURCE" val="C:\Users\PRIVE DESIGN\Desktop\New folder\layers only\"/>
  <p:tag name="PSDSOURCELAYER" val="Layer 28 copy 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-LAYER 39.PNG"/>
  <p:tag name="PXPSDI_PNGPATH" val="\"/>
  <p:tag name="PXPSDI_PNGFILENAME" val="4-LAYER 39.PNG"/>
  <p:tag name="PXPSDI_LAYERNAME" val="Layer 39"/>
  <p:tag name="PXPSDI_PSDPATH" val="..\Desktop\New folder\layers only\"/>
  <p:tag name="PXPSDI_PSDFILENAME" val="4.psd"/>
  <p:tag name="PSDSOURCE" val="C:\Users\PRIVE DESIGN\Desktop\New folder\layers only\"/>
  <p:tag name="PSDSOURCELAYER" val="Layer 3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-LAYER 28 COPY 7.PNG"/>
  <p:tag name="PXPSDI_PNGPATH" val="\"/>
  <p:tag name="PXPSDI_PNGFILENAME" val="4-LAYER 28 COPY 7.PNG"/>
  <p:tag name="PXPSDI_LAYERNAME" val="Layer 28 copy 7"/>
  <p:tag name="PXPSDI_PSDPATH" val="..\Desktop\New folder\layers only\"/>
  <p:tag name="PXPSDI_PSDFILENAME" val="4.psd"/>
  <p:tag name="PSDSOURCE" val="C:\Users\PRIVE DESIGN\Desktop\New folder\layers only\"/>
  <p:tag name="PSDSOURCELAYER" val="Layer 28 copy 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-(6 COMPONENTS) .PNG"/>
  <p:tag name="PXPSDI_PNGPATH" val="\"/>
  <p:tag name="PXPSDI_PNGFILENAME" val="4-(6 COMPONENTS) .PNG"/>
  <p:tag name="PXPSDI_LAYERNAME" val="(6 Components) "/>
  <p:tag name="PXPSDI_PSDPATH" val="..\Desktop\New folder\layers only\"/>
  <p:tag name="PXPSDI_PSDFILENAME" val="4.psd"/>
  <p:tag name="PSDSOURCE" val="C:\Users\PRIVE DESIGN\Desktop\New folder\layers only\"/>
  <p:tag name="PSDSOURCELAYER" val="(6 Components) 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-LAYER 18.PNG"/>
  <p:tag name="PXPSDI_PNGPATH" val="\"/>
  <p:tag name="PXPSDI_PNGFILENAME" val="3-LAYER 18.PNG"/>
  <p:tag name="PXPSDI_LAYERNAME" val="Layer 18"/>
  <p:tag name="PXPSDI_PSDPATH" val="F:\PRINT\SLIDE_WORK\test\"/>
  <p:tag name="PXPSDI_PSDFILENAME" val="3.psd"/>
  <p:tag name="PSDSOURCE" val="F:\PRINT\SLIDE_WORK\test\"/>
  <p:tag name="PSDSOURCELAYER" val="Layer 1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4-LAYER 28 COPY 3.PNG"/>
  <p:tag name="PXPSDI_PNGPATH" val="\"/>
  <p:tag name="PXPSDI_PNGFILENAME" val="4-LAYER 28 COPY 3.PNG"/>
  <p:tag name="PXPSDI_LAYERNAME" val="Layer 28 copy 3"/>
  <p:tag name="PXPSDI_PSDPATH" val="..\Desktop\New folder\layers only\"/>
  <p:tag name="PXPSDI_PSDFILENAME" val="4.psd"/>
  <p:tag name="PSDSOURCE" val="C:\Users\PRIVE DESIGN\Desktop\New folder\layers only\"/>
  <p:tag name="PSDSOURCELAYER" val="Layer 28 copy 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8-LAYER 34.PNG"/>
  <p:tag name="PXPSDI_PNGPATH" val="\"/>
  <p:tag name="PXPSDI_PNGFILENAME" val="8-LAYER 34.PNG"/>
  <p:tag name="PXPSDI_LAYERNAME" val="Layer 34"/>
  <p:tag name="PXPSDI_PSDPATH" val="..\Desktop\New folder\layers only\"/>
  <p:tag name="PXPSDI_PSDFILENAME" val="8.psd"/>
  <p:tag name="PSDSOURCE" val="C:\Users\PRIVE DESIGN\Desktop\New folder\layers only\"/>
  <p:tag name="PSDSOURCELAYER" val="Layer 3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8-LAYER 35.PNG"/>
  <p:tag name="PXPSDI_PNGPATH" val="\"/>
  <p:tag name="PXPSDI_PNGFILENAME" val="8-LAYER 35.PNG"/>
  <p:tag name="PXPSDI_LAYERNAME" val="Layer 35"/>
  <p:tag name="PXPSDI_PSDPATH" val="..\Desktop\New folder\layers only\"/>
  <p:tag name="PXPSDI_PSDFILENAME" val="8.psd"/>
  <p:tag name="PSDSOURCE" val="C:\Users\PRIVE DESIGN\Desktop\New folder\layers only\"/>
  <p:tag name="PSDSOURCELAYER" val="Layer 3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8-LAYER 37 COPY.PNG"/>
  <p:tag name="PXPSDI_PNGPATH" val="\"/>
  <p:tag name="PXPSDI_PNGFILENAME" val="8-LAYER 37 COPY.PNG"/>
  <p:tag name="PXPSDI_LAYERNAME" val="Layer 37 copy"/>
  <p:tag name="PXPSDI_PSDPATH" val="..\Desktop\New folder\layers only\"/>
  <p:tag name="PXPSDI_PSDFILENAME" val="8.psd"/>
  <p:tag name="PSDSOURCE" val="C:\Users\PRIVE DESIGN\Desktop\New folder\layers only\"/>
  <p:tag name="PSDSOURCELAYER" val="Layer 37 copy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8-LAYER 31.PNG"/>
  <p:tag name="PXPSDI_PNGPATH" val="\"/>
  <p:tag name="PXPSDI_PNGFILENAME" val="8-LAYER 31.PNG"/>
  <p:tag name="PXPSDI_LAYERNAME" val="Layer 31"/>
  <p:tag name="PXPSDI_PSDPATH" val="..\Desktop\New folder\layers only\"/>
  <p:tag name="PXPSDI_PSDFILENAME" val="8.psd"/>
  <p:tag name="PSDSOURCE" val="C:\Users\PRIVE DESIGN\Desktop\New folder\layers only\"/>
  <p:tag name="PSDSOURCELAYER" val="Layer 3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34.PNG"/>
  <p:tag name="PXPSDI_PNGPATH" val="\"/>
  <p:tag name="PXPSDI_PNGFILENAME" val="36-LAYER 34.PNG"/>
  <p:tag name="PXPSDI_LAYERNAME" val="Layer 34"/>
  <p:tag name="PXPSDI_PSDPATH" val="..\Desktop\New folder\layers only\"/>
  <p:tag name="PXPSDI_PSDFILENAME" val="36.psd"/>
  <p:tag name="PSDSOURCE" val="C:\Users\PRIVE DESIGN\Desktop\New folder\layers only\"/>
  <p:tag name="PSDSOURCELAYER" val="Layer 3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36.PNG"/>
  <p:tag name="PXPSDI_PNGPATH" val="\"/>
  <p:tag name="PXPSDI_PNGFILENAME" val="36-LAYER 36.PNG"/>
  <p:tag name="PXPSDI_LAYERNAME" val="Layer 36"/>
  <p:tag name="PXPSDI_PSDPATH" val="..\Desktop\New folder\layers only\"/>
  <p:tag name="PXPSDI_PSDFILENAME" val="36.psd"/>
  <p:tag name="PSDSOURCE" val="C:\Users\PRIVE DESIGN\Desktop\New folder\layers only\"/>
  <p:tag name="PSDSOURCELAYER" val="Layer 3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38.PNG"/>
  <p:tag name="PXPSDI_PNGPATH" val="\"/>
  <p:tag name="PXPSDI_PNGFILENAME" val="36-LAYER 38.PNG"/>
  <p:tag name="PXPSDI_LAYERNAME" val="Layer 38"/>
  <p:tag name="PXPSDI_PSDPATH" val="..\Desktop\New folder\layers only\"/>
  <p:tag name="PXPSDI_PSDFILENAME" val="36.psd"/>
  <p:tag name="PSDSOURCE" val="C:\Users\PRIVE DESIGN\Desktop\New folder\layers only\"/>
  <p:tag name="PSDSOURCELAYER" val="Layer 3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40.PNG"/>
  <p:tag name="PXPSDI_PNGPATH" val="\"/>
  <p:tag name="PXPSDI_PNGFILENAME" val="36-LAYER 40.PNG"/>
  <p:tag name="PXPSDI_LAYERNAME" val="Layer 40"/>
  <p:tag name="PXPSDI_PSDPATH" val="..\Desktop\New folder\layers only\"/>
  <p:tag name="PXPSDI_PSDFILENAME" val="36.psd"/>
  <p:tag name="PSDSOURCE" val="C:\Users\PRIVE DESIGN\Desktop\New folder\layers only\"/>
  <p:tag name="PSDSOURCELAYER" val="Layer 4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42.PNG"/>
  <p:tag name="PXPSDI_PNGPATH" val="\"/>
  <p:tag name="PXPSDI_PNGFILENAME" val="36-LAYER 42.PNG"/>
  <p:tag name="PXPSDI_LAYERNAME" val="Layer 42"/>
  <p:tag name="PXPSDI_PSDPATH" val="..\Desktop\New folder\layers only\"/>
  <p:tag name="PXPSDI_PSDFILENAME" val="36.psd"/>
  <p:tag name="PSDSOURCE" val="C:\Users\PRIVE DESIGN\Desktop\New folder\layers only\"/>
  <p:tag name="PSDSOURCELAYER" val="Layer 4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-LAYER 17.PNG"/>
  <p:tag name="PXPSDI_PNGPATH" val="\"/>
  <p:tag name="PXPSDI_PNGFILENAME" val="3-LAYER 17.PNG"/>
  <p:tag name="PXPSDI_LAYERNAME" val="Layer 17"/>
  <p:tag name="PXPSDI_PSDPATH" val="F:\PRINT\SLIDE_WORK\test\"/>
  <p:tag name="PXPSDI_PSDFILENAME" val="3.psd"/>
  <p:tag name="PSDSOURCE" val="F:\PRINT\SLIDE_WORK\test\"/>
  <p:tag name="PSDSOURCELAYER" val="Layer 1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44.PNG"/>
  <p:tag name="PXPSDI_PNGPATH" val="\"/>
  <p:tag name="PXPSDI_PNGFILENAME" val="36-LAYER 44.PNG"/>
  <p:tag name="PXPSDI_LAYERNAME" val="Layer 44"/>
  <p:tag name="PXPSDI_PSDPATH" val="..\Desktop\New folder\layers only\"/>
  <p:tag name="PXPSDI_PSDFILENAME" val="36.psd"/>
  <p:tag name="PSDSOURCE" val="C:\Users\PRIVE DESIGN\Desktop\New folder\layers only\"/>
  <p:tag name="PSDSOURCELAYER" val="Layer 4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46.PNG"/>
  <p:tag name="PXPSDI_PNGPATH" val="\"/>
  <p:tag name="PXPSDI_PNGFILENAME" val="36-LAYER 46.PNG"/>
  <p:tag name="PXPSDI_LAYERNAME" val="Layer 46"/>
  <p:tag name="PXPSDI_PSDPATH" val="..\Desktop\New folder\layers only\"/>
  <p:tag name="PXPSDI_PSDFILENAME" val="36.psd"/>
  <p:tag name="PSDSOURCE" val="C:\Users\PRIVE DESIGN\Desktop\New folder\layers only\"/>
  <p:tag name="PSDSOURCELAYER" val="Layer 4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48.PNG"/>
  <p:tag name="PXPSDI_PNGPATH" val="\"/>
  <p:tag name="PXPSDI_PNGFILENAME" val="36-LAYER 48.PNG"/>
  <p:tag name="PXPSDI_LAYERNAME" val="Layer 48"/>
  <p:tag name="PXPSDI_PSDPATH" val="..\Desktop\New folder\layers only\"/>
  <p:tag name="PXPSDI_PSDFILENAME" val="36.psd"/>
  <p:tag name="PSDSOURCE" val="C:\Users\PRIVE DESIGN\Desktop\New folder\layers only\"/>
  <p:tag name="PSDSOURCELAYER" val="Layer 4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PLASTICS TESTING CENTRES .PNG"/>
  <p:tag name="PXPSDI_PNGPATH" val="\"/>
  <p:tag name="PXPSDI_PNGFILENAME" val="36-PLASTICS TESTING CENTRES .PNG"/>
  <p:tag name="PXPSDI_LAYERNAME" val="Plastics Testing Centres "/>
  <p:tag name="PXPSDI_PSDPATH" val="..\Desktop\New folder\layers only\"/>
  <p:tag name="PXPSDI_PSDFILENAME" val="36.psd"/>
  <p:tag name="PSDSOURCE" val="C:\Users\PRIVE DESIGN\Desktop\New folder\layers only\"/>
  <p:tag name="PSDSOURCELAYER" val="Plastics Testing Centres 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AHMEDABAD AMRITSAR BHOPAL BHUBANESWAR CHENNAI GUWAHATI HAJIPUR .PNG"/>
  <p:tag name="PXPSDI_PNGPATH" val="\"/>
  <p:tag name="PXPSDI_PNGFILENAME" val="36-AHMEDABAD AMRITSAR BHOPAL BHUBANESWAR CHENNAI GUWAHATI HAJIPUR .PNG"/>
  <p:tag name="PXPSDI_LAYERNAME" val="Ahmedabad Amritsar Bhopal Bhubaneswar Chennai Guwahati Hajipur "/>
  <p:tag name="PXPSDI_PSDPATH" val="..\Desktop\New folder\layers only\"/>
  <p:tag name="PXPSDI_PSDFILENAME" val="36.psd"/>
  <p:tag name="PSDSOURCE" val="C:\Users\PRIVE DESIGN\Desktop\New folder\layers only\"/>
  <p:tag name="PSDSOURCELAYER" val="Ahmedabad Amritsar Bhopal Bhubaneswar Chennai Guwahati Hajipur 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51.PNG"/>
  <p:tag name="PXPSDI_PNGPATH" val="\"/>
  <p:tag name="PXPSDI_PNGFILENAME" val="36-LAYER 51.PNG"/>
  <p:tag name="PXPSDI_LAYERNAME" val="Layer 51"/>
  <p:tag name="PXPSDI_PSDPATH" val="..\Desktop\New folder\layers only\"/>
  <p:tag name="PXPSDI_PSDFILENAME" val="36.psd"/>
  <p:tag name="PSDSOURCE" val="C:\Users\PRIVE DESIGN\Desktop\New folder\layers only\"/>
  <p:tag name="PSDSOURCELAYER" val="Layer 5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51.PNG"/>
  <p:tag name="PXPSDI_PNGPATH" val="\"/>
  <p:tag name="PXPSDI_PNGFILENAME" val="36-LAYER 51.PNG"/>
  <p:tag name="PXPSDI_LAYERNAME" val="Layer 51"/>
  <p:tag name="PXPSDI_PSDPATH" val="..\Desktop\New folder\layers only\"/>
  <p:tag name="PXPSDI_PSDFILENAME" val="36.psd"/>
  <p:tag name="PSDSOURCE" val="C:\Users\PRIVE DESIGN\Desktop\New folder\layers only\"/>
  <p:tag name="PSDSOURCELAYER" val="Layer 5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51.PNG"/>
  <p:tag name="PXPSDI_PNGPATH" val="\"/>
  <p:tag name="PXPSDI_PNGFILENAME" val="36-LAYER 51.PNG"/>
  <p:tag name="PXPSDI_LAYERNAME" val="Layer 51"/>
  <p:tag name="PXPSDI_PSDPATH" val="..\Desktop\New folder\layers only\"/>
  <p:tag name="PXPSDI_PSDFILENAME" val="36.psd"/>
  <p:tag name="PSDSOURCE" val="C:\Users\PRIVE DESIGN\Desktop\New folder\layers only\"/>
  <p:tag name="PSDSOURCELAYER" val="Layer 5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51.PNG"/>
  <p:tag name="PXPSDI_PNGPATH" val="\"/>
  <p:tag name="PXPSDI_PNGFILENAME" val="36-LAYER 51.PNG"/>
  <p:tag name="PXPSDI_LAYERNAME" val="Layer 51"/>
  <p:tag name="PXPSDI_PSDPATH" val="..\Desktop\New folder\layers only\"/>
  <p:tag name="PXPSDI_PSDFILENAME" val="36.psd"/>
  <p:tag name="PSDSOURCE" val="C:\Users\PRIVE DESIGN\Desktop\New folder\layers only\"/>
  <p:tag name="PSDSOURCELAYER" val="Layer 5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36-LAYER 51.PNG"/>
  <p:tag name="PXPSDI_PNGPATH" val="\"/>
  <p:tag name="PXPSDI_PNGFILENAME" val="36-LAYER 51.PNG"/>
  <p:tag name="PXPSDI_LAYERNAME" val="Layer 51"/>
  <p:tag name="PXPSDI_PSDPATH" val="..\Desktop\New folder\layers only\"/>
  <p:tag name="PXPSDI_PSDFILENAME" val="36.psd"/>
  <p:tag name="PSDSOURCE" val="C:\Users\PRIVE DESIGN\Desktop\New folder\layers only\"/>
  <p:tag name="PSDSOURCELAYER" val="Layer 5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877</Words>
  <Application>Microsoft Office PowerPoint</Application>
  <PresentationFormat>On-screen Show (4:3)</PresentationFormat>
  <Paragraphs>262</Paragraphs>
  <Slides>37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Polymer Data Services</vt:lpstr>
      <vt:lpstr>Mission</vt:lpstr>
      <vt:lpstr>Vision</vt:lpstr>
      <vt:lpstr>Business Executives</vt:lpstr>
      <vt:lpstr>Slide 36</vt:lpstr>
      <vt:lpstr>Slide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cipet</dc:creator>
  <cp:lastModifiedBy>Sheelaben</cp:lastModifiedBy>
  <cp:revision>119</cp:revision>
  <dcterms:created xsi:type="dcterms:W3CDTF">2013-12-17T08:32:05Z</dcterms:created>
  <dcterms:modified xsi:type="dcterms:W3CDTF">2014-07-24T07:23:28Z</dcterms:modified>
</cp:coreProperties>
</file>